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Libre Baskerville Bold" panose="020B0604020202020204" charset="0"/>
      <p:regular r:id="rId34"/>
    </p:embeddedFont>
    <p:embeddedFont>
      <p:font typeface="Balsamiq Sans" panose="020B0604020202020204" charset="0"/>
      <p:regular r:id="rId35"/>
    </p:embeddedFont>
    <p:embeddedFont>
      <p:font typeface="Coco Gothic SmallCaps" panose="020B0604020202020204" charset="0"/>
      <p:regular r:id="rId36"/>
    </p:embeddedFont>
    <p:embeddedFont>
      <p:font typeface="Coco Gothic SmallCaps Bold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TC Milo" panose="020B0604020202020204" charset="0"/>
      <p:regular r:id="rId42"/>
    </p:embeddedFont>
    <p:embeddedFont>
      <p:font typeface="Belleza" panose="020B0604020202020204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42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487588" y="-344942"/>
            <a:ext cx="9312824" cy="2747283"/>
          </a:xfrm>
          <a:custGeom>
            <a:avLst/>
            <a:gdLst/>
            <a:ahLst/>
            <a:cxnLst/>
            <a:rect l="l" t="t" r="r" b="b"/>
            <a:pathLst>
              <a:path w="9312824" h="2747283">
                <a:moveTo>
                  <a:pt x="0" y="0"/>
                </a:moveTo>
                <a:lnTo>
                  <a:pt x="9312824" y="0"/>
                </a:lnTo>
                <a:lnTo>
                  <a:pt x="9312824" y="2747284"/>
                </a:lnTo>
                <a:lnTo>
                  <a:pt x="0" y="274728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3815817" y="7539717"/>
            <a:ext cx="9312824" cy="2747283"/>
          </a:xfrm>
          <a:custGeom>
            <a:avLst/>
            <a:gdLst/>
            <a:ahLst/>
            <a:cxnLst/>
            <a:rect l="l" t="t" r="r" b="b"/>
            <a:pathLst>
              <a:path w="9312824" h="2747283">
                <a:moveTo>
                  <a:pt x="0" y="0"/>
                </a:moveTo>
                <a:lnTo>
                  <a:pt x="9312824" y="0"/>
                </a:lnTo>
                <a:lnTo>
                  <a:pt x="9312824" y="2747283"/>
                </a:lnTo>
                <a:lnTo>
                  <a:pt x="0" y="274728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4822359" cy="2463964"/>
          </a:xfrm>
          <a:custGeom>
            <a:avLst/>
            <a:gdLst/>
            <a:ahLst/>
            <a:cxnLst/>
            <a:rect l="l" t="t" r="r" b="b"/>
            <a:pathLst>
              <a:path w="4822359" h="2463964">
                <a:moveTo>
                  <a:pt x="0" y="0"/>
                </a:moveTo>
                <a:lnTo>
                  <a:pt x="4822359" y="0"/>
                </a:lnTo>
                <a:lnTo>
                  <a:pt x="4822359" y="2463964"/>
                </a:lnTo>
                <a:lnTo>
                  <a:pt x="0" y="246396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971122" y="0"/>
            <a:ext cx="4316878" cy="2388860"/>
          </a:xfrm>
          <a:custGeom>
            <a:avLst/>
            <a:gdLst/>
            <a:ahLst/>
            <a:cxnLst/>
            <a:rect l="l" t="t" r="r" b="b"/>
            <a:pathLst>
              <a:path w="4316878" h="2388860">
                <a:moveTo>
                  <a:pt x="0" y="0"/>
                </a:moveTo>
                <a:lnTo>
                  <a:pt x="4316878" y="0"/>
                </a:lnTo>
                <a:lnTo>
                  <a:pt x="4316878" y="2388860"/>
                </a:lnTo>
                <a:lnTo>
                  <a:pt x="0" y="238886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0" y="7898140"/>
            <a:ext cx="4487588" cy="2388860"/>
          </a:xfrm>
          <a:custGeom>
            <a:avLst/>
            <a:gdLst/>
            <a:ahLst/>
            <a:cxnLst/>
            <a:rect l="l" t="t" r="r" b="b"/>
            <a:pathLst>
              <a:path w="4487588" h="2388860">
                <a:moveTo>
                  <a:pt x="0" y="0"/>
                </a:moveTo>
                <a:lnTo>
                  <a:pt x="4487588" y="0"/>
                </a:lnTo>
                <a:lnTo>
                  <a:pt x="4487588" y="2388860"/>
                </a:lnTo>
                <a:lnTo>
                  <a:pt x="0" y="238886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 flipH="1">
            <a:off x="13128641" y="7898140"/>
            <a:ext cx="5159359" cy="2388860"/>
          </a:xfrm>
          <a:custGeom>
            <a:avLst/>
            <a:gdLst/>
            <a:ahLst/>
            <a:cxnLst/>
            <a:rect l="l" t="t" r="r" b="b"/>
            <a:pathLst>
              <a:path w="5159359" h="2388860">
                <a:moveTo>
                  <a:pt x="5159359" y="0"/>
                </a:moveTo>
                <a:lnTo>
                  <a:pt x="0" y="0"/>
                </a:lnTo>
                <a:lnTo>
                  <a:pt x="0" y="2388860"/>
                </a:lnTo>
                <a:lnTo>
                  <a:pt x="5159359" y="2388860"/>
                </a:lnTo>
                <a:lnTo>
                  <a:pt x="5159359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589836" y="2757845"/>
            <a:ext cx="877727" cy="945856"/>
          </a:xfrm>
          <a:custGeom>
            <a:avLst/>
            <a:gdLst/>
            <a:ahLst/>
            <a:cxnLst/>
            <a:rect l="l" t="t" r="r" b="b"/>
            <a:pathLst>
              <a:path w="877727" h="945856">
                <a:moveTo>
                  <a:pt x="877728" y="0"/>
                </a:moveTo>
                <a:lnTo>
                  <a:pt x="0" y="0"/>
                </a:lnTo>
                <a:lnTo>
                  <a:pt x="0" y="945856"/>
                </a:lnTo>
                <a:lnTo>
                  <a:pt x="877728" y="945856"/>
                </a:lnTo>
                <a:lnTo>
                  <a:pt x="877728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883294" y="6570418"/>
            <a:ext cx="899482" cy="969299"/>
          </a:xfrm>
          <a:custGeom>
            <a:avLst/>
            <a:gdLst/>
            <a:ahLst/>
            <a:cxnLst/>
            <a:rect l="l" t="t" r="r" b="b"/>
            <a:pathLst>
              <a:path w="899482" h="969299">
                <a:moveTo>
                  <a:pt x="0" y="0"/>
                </a:moveTo>
                <a:lnTo>
                  <a:pt x="899482" y="0"/>
                </a:lnTo>
                <a:lnTo>
                  <a:pt x="899482" y="969299"/>
                </a:lnTo>
                <a:lnTo>
                  <a:pt x="0" y="96929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3128641" y="2293347"/>
            <a:ext cx="4479212" cy="5246370"/>
            <a:chOff x="0" y="0"/>
            <a:chExt cx="4597400" cy="5384800"/>
          </a:xfrm>
        </p:grpSpPr>
        <p:sp>
          <p:nvSpPr>
            <p:cNvPr id="12" name="Freeform 12"/>
            <p:cNvSpPr/>
            <p:nvPr/>
          </p:nvSpPr>
          <p:spPr>
            <a:xfrm>
              <a:off x="350520" y="69850"/>
              <a:ext cx="4161790" cy="4737100"/>
            </a:xfrm>
            <a:custGeom>
              <a:avLst/>
              <a:gdLst/>
              <a:ahLst/>
              <a:cxnLst/>
              <a:rect l="l" t="t" r="r" b="b"/>
              <a:pathLst>
                <a:path w="4161790" h="4737100">
                  <a:moveTo>
                    <a:pt x="4149090" y="327660"/>
                  </a:moveTo>
                  <a:lnTo>
                    <a:pt x="398780" y="1270"/>
                  </a:lnTo>
                  <a:cubicBezTo>
                    <a:pt x="391160" y="0"/>
                    <a:pt x="384810" y="6350"/>
                    <a:pt x="383540" y="13970"/>
                  </a:cubicBezTo>
                  <a:lnTo>
                    <a:pt x="1270" y="4395470"/>
                  </a:lnTo>
                  <a:cubicBezTo>
                    <a:pt x="0" y="4403090"/>
                    <a:pt x="6350" y="4409440"/>
                    <a:pt x="13970" y="4409440"/>
                  </a:cubicBezTo>
                  <a:lnTo>
                    <a:pt x="3764280" y="4735830"/>
                  </a:lnTo>
                  <a:cubicBezTo>
                    <a:pt x="3771900" y="4737100"/>
                    <a:pt x="3778250" y="4730750"/>
                    <a:pt x="3779520" y="4723130"/>
                  </a:cubicBezTo>
                  <a:lnTo>
                    <a:pt x="4161790" y="341630"/>
                  </a:lnTo>
                  <a:cubicBezTo>
                    <a:pt x="4161790" y="335280"/>
                    <a:pt x="4156710" y="328930"/>
                    <a:pt x="4149090" y="327660"/>
                  </a:cubicBezTo>
                  <a:close/>
                  <a:moveTo>
                    <a:pt x="3934460" y="529590"/>
                  </a:moveTo>
                  <a:lnTo>
                    <a:pt x="3652520" y="3763010"/>
                  </a:lnTo>
                  <a:cubicBezTo>
                    <a:pt x="3651250" y="3770630"/>
                    <a:pt x="3644900" y="3775710"/>
                    <a:pt x="3638550" y="3775710"/>
                  </a:cubicBezTo>
                  <a:lnTo>
                    <a:pt x="269240" y="3482340"/>
                  </a:lnTo>
                  <a:cubicBezTo>
                    <a:pt x="261620" y="3481070"/>
                    <a:pt x="256540" y="3474720"/>
                    <a:pt x="256540" y="3468370"/>
                  </a:cubicBezTo>
                  <a:lnTo>
                    <a:pt x="538480" y="233680"/>
                  </a:lnTo>
                  <a:cubicBezTo>
                    <a:pt x="539750" y="226060"/>
                    <a:pt x="546100" y="220980"/>
                    <a:pt x="553720" y="220980"/>
                  </a:cubicBezTo>
                  <a:lnTo>
                    <a:pt x="3921760" y="514350"/>
                  </a:lnTo>
                  <a:cubicBezTo>
                    <a:pt x="3929380" y="515620"/>
                    <a:pt x="3934460" y="521970"/>
                    <a:pt x="3934460" y="52959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605790" y="289560"/>
              <a:ext cx="3679190" cy="3557270"/>
            </a:xfrm>
            <a:custGeom>
              <a:avLst/>
              <a:gdLst/>
              <a:ahLst/>
              <a:cxnLst/>
              <a:rect l="l" t="t" r="r" b="b"/>
              <a:pathLst>
                <a:path w="3679190" h="3557270">
                  <a:moveTo>
                    <a:pt x="3666490" y="294640"/>
                  </a:moveTo>
                  <a:lnTo>
                    <a:pt x="297180" y="1270"/>
                  </a:lnTo>
                  <a:cubicBezTo>
                    <a:pt x="289560" y="0"/>
                    <a:pt x="283210" y="6350"/>
                    <a:pt x="281940" y="13970"/>
                  </a:cubicBezTo>
                  <a:lnTo>
                    <a:pt x="1270" y="3247390"/>
                  </a:lnTo>
                  <a:cubicBezTo>
                    <a:pt x="0" y="3255010"/>
                    <a:pt x="6350" y="3261360"/>
                    <a:pt x="13970" y="3262630"/>
                  </a:cubicBezTo>
                  <a:lnTo>
                    <a:pt x="3382010" y="3556000"/>
                  </a:lnTo>
                  <a:cubicBezTo>
                    <a:pt x="3389630" y="3557270"/>
                    <a:pt x="3395980" y="3550920"/>
                    <a:pt x="3397250" y="3543300"/>
                  </a:cubicBezTo>
                  <a:lnTo>
                    <a:pt x="3679190" y="309880"/>
                  </a:lnTo>
                  <a:cubicBezTo>
                    <a:pt x="3679190" y="302260"/>
                    <a:pt x="3674110" y="295910"/>
                    <a:pt x="3666490" y="294640"/>
                  </a:cubicBezTo>
                  <a:close/>
                </a:path>
              </a:pathLst>
            </a:cu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877570" y="289560"/>
              <a:ext cx="3407410" cy="3554730"/>
            </a:xfrm>
            <a:custGeom>
              <a:avLst/>
              <a:gdLst/>
              <a:ahLst/>
              <a:cxnLst/>
              <a:rect l="l" t="t" r="r" b="b"/>
              <a:pathLst>
                <a:path w="3407410" h="3554730">
                  <a:moveTo>
                    <a:pt x="3407410" y="304800"/>
                  </a:moveTo>
                  <a:cubicBezTo>
                    <a:pt x="3407410" y="304800"/>
                    <a:pt x="3406140" y="297180"/>
                    <a:pt x="3395980" y="294640"/>
                  </a:cubicBezTo>
                  <a:lnTo>
                    <a:pt x="3394710" y="294640"/>
                  </a:lnTo>
                  <a:lnTo>
                    <a:pt x="3383280" y="293370"/>
                  </a:lnTo>
                  <a:lnTo>
                    <a:pt x="15240" y="0"/>
                  </a:lnTo>
                  <a:cubicBezTo>
                    <a:pt x="8890" y="0"/>
                    <a:pt x="1270" y="1270"/>
                    <a:pt x="0" y="8890"/>
                  </a:cubicBezTo>
                  <a:lnTo>
                    <a:pt x="1270" y="15240"/>
                  </a:lnTo>
                  <a:cubicBezTo>
                    <a:pt x="3810" y="12700"/>
                    <a:pt x="8890" y="10160"/>
                    <a:pt x="13970" y="10160"/>
                  </a:cubicBezTo>
                  <a:lnTo>
                    <a:pt x="3393440" y="304800"/>
                  </a:lnTo>
                  <a:lnTo>
                    <a:pt x="3398520" y="304800"/>
                  </a:lnTo>
                  <a:lnTo>
                    <a:pt x="3116580" y="3543300"/>
                  </a:lnTo>
                  <a:cubicBezTo>
                    <a:pt x="3116580" y="3548380"/>
                    <a:pt x="3114040" y="3552190"/>
                    <a:pt x="3110230" y="3554730"/>
                  </a:cubicBezTo>
                  <a:lnTo>
                    <a:pt x="3114040" y="3554730"/>
                  </a:lnTo>
                  <a:cubicBezTo>
                    <a:pt x="3120390" y="3554730"/>
                    <a:pt x="3126740" y="3550920"/>
                    <a:pt x="3126740" y="3544570"/>
                  </a:cubicBezTo>
                  <a:lnTo>
                    <a:pt x="3407410" y="30480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353060" y="4452620"/>
              <a:ext cx="3789680" cy="356870"/>
            </a:xfrm>
            <a:custGeom>
              <a:avLst/>
              <a:gdLst/>
              <a:ahLst/>
              <a:cxnLst/>
              <a:rect l="l" t="t" r="r" b="b"/>
              <a:pathLst>
                <a:path w="3789680" h="356870">
                  <a:moveTo>
                    <a:pt x="15240" y="15240"/>
                  </a:moveTo>
                  <a:cubicBezTo>
                    <a:pt x="7620" y="13970"/>
                    <a:pt x="2540" y="7620"/>
                    <a:pt x="2540" y="0"/>
                  </a:cubicBezTo>
                  <a:lnTo>
                    <a:pt x="1270" y="13970"/>
                  </a:lnTo>
                  <a:cubicBezTo>
                    <a:pt x="0" y="21590"/>
                    <a:pt x="6350" y="27940"/>
                    <a:pt x="13970" y="29210"/>
                  </a:cubicBezTo>
                  <a:lnTo>
                    <a:pt x="3780790" y="356870"/>
                  </a:lnTo>
                  <a:cubicBezTo>
                    <a:pt x="3784600" y="356870"/>
                    <a:pt x="3787140" y="355600"/>
                    <a:pt x="3789680" y="354330"/>
                  </a:cubicBezTo>
                  <a:lnTo>
                    <a:pt x="3775710" y="342900"/>
                  </a:lnTo>
                  <a:lnTo>
                    <a:pt x="15240" y="1524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353060" y="74930"/>
              <a:ext cx="396240" cy="4408170"/>
            </a:xfrm>
            <a:custGeom>
              <a:avLst/>
              <a:gdLst/>
              <a:ahLst/>
              <a:cxnLst/>
              <a:rect l="l" t="t" r="r" b="b"/>
              <a:pathLst>
                <a:path w="396240" h="4408170">
                  <a:moveTo>
                    <a:pt x="13970" y="4392930"/>
                  </a:moveTo>
                  <a:lnTo>
                    <a:pt x="396240" y="8890"/>
                  </a:lnTo>
                  <a:lnTo>
                    <a:pt x="387350" y="0"/>
                  </a:lnTo>
                  <a:cubicBezTo>
                    <a:pt x="384810" y="1270"/>
                    <a:pt x="383540" y="5080"/>
                    <a:pt x="382270" y="8890"/>
                  </a:cubicBezTo>
                  <a:lnTo>
                    <a:pt x="1270" y="4391660"/>
                  </a:lnTo>
                  <a:cubicBezTo>
                    <a:pt x="0" y="4399280"/>
                    <a:pt x="6350" y="4405630"/>
                    <a:pt x="13970" y="4406900"/>
                  </a:cubicBezTo>
                  <a:lnTo>
                    <a:pt x="27940" y="4408170"/>
                  </a:lnTo>
                  <a:cubicBezTo>
                    <a:pt x="19050" y="4406900"/>
                    <a:pt x="13970" y="4400550"/>
                    <a:pt x="13970" y="4392930"/>
                  </a:cubicBez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591820" y="292100"/>
              <a:ext cx="297180" cy="3260090"/>
            </a:xfrm>
            <a:custGeom>
              <a:avLst/>
              <a:gdLst/>
              <a:ahLst/>
              <a:cxnLst/>
              <a:rect l="l" t="t" r="r" b="b"/>
              <a:pathLst>
                <a:path w="297180" h="3260090">
                  <a:moveTo>
                    <a:pt x="15240" y="3244850"/>
                  </a:moveTo>
                  <a:lnTo>
                    <a:pt x="297180" y="11430"/>
                  </a:lnTo>
                  <a:lnTo>
                    <a:pt x="297180" y="8890"/>
                  </a:lnTo>
                  <a:lnTo>
                    <a:pt x="288290" y="0"/>
                  </a:lnTo>
                  <a:cubicBezTo>
                    <a:pt x="285750" y="2540"/>
                    <a:pt x="283210" y="5080"/>
                    <a:pt x="283210" y="10160"/>
                  </a:cubicBezTo>
                  <a:lnTo>
                    <a:pt x="1270" y="3243580"/>
                  </a:lnTo>
                  <a:cubicBezTo>
                    <a:pt x="0" y="3251200"/>
                    <a:pt x="6350" y="3257550"/>
                    <a:pt x="13970" y="3258820"/>
                  </a:cubicBezTo>
                  <a:lnTo>
                    <a:pt x="27940" y="3260090"/>
                  </a:lnTo>
                  <a:cubicBezTo>
                    <a:pt x="20320" y="3258820"/>
                    <a:pt x="13970" y="3252470"/>
                    <a:pt x="15240" y="3244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FFFFFF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593090" y="3526790"/>
              <a:ext cx="3404870" cy="322580"/>
            </a:xfrm>
            <a:custGeom>
              <a:avLst/>
              <a:gdLst/>
              <a:ahLst/>
              <a:cxnLst/>
              <a:rect l="l" t="t" r="r" b="b"/>
              <a:pathLst>
                <a:path w="3404870" h="322580">
                  <a:moveTo>
                    <a:pt x="3399790" y="308610"/>
                  </a:moveTo>
                  <a:lnTo>
                    <a:pt x="3395980" y="308610"/>
                  </a:lnTo>
                  <a:lnTo>
                    <a:pt x="15240" y="13970"/>
                  </a:lnTo>
                  <a:cubicBezTo>
                    <a:pt x="7620" y="12700"/>
                    <a:pt x="2540" y="6350"/>
                    <a:pt x="2540" y="0"/>
                  </a:cubicBezTo>
                  <a:lnTo>
                    <a:pt x="1270" y="13970"/>
                  </a:lnTo>
                  <a:cubicBezTo>
                    <a:pt x="0" y="21590"/>
                    <a:pt x="6350" y="27940"/>
                    <a:pt x="13970" y="29210"/>
                  </a:cubicBezTo>
                  <a:lnTo>
                    <a:pt x="3394710" y="322580"/>
                  </a:lnTo>
                  <a:cubicBezTo>
                    <a:pt x="3398520" y="322580"/>
                    <a:pt x="3402330" y="321310"/>
                    <a:pt x="3404870" y="318770"/>
                  </a:cubicBezTo>
                  <a:lnTo>
                    <a:pt x="3399790" y="3086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749300" y="80010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10">
                  <a:moveTo>
                    <a:pt x="0" y="3810"/>
                  </a:moveTo>
                  <a:lnTo>
                    <a:pt x="1270" y="0"/>
                  </a:lnTo>
                  <a:cubicBezTo>
                    <a:pt x="0" y="1270"/>
                    <a:pt x="0" y="2540"/>
                    <a:pt x="0" y="38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741680" y="71120"/>
              <a:ext cx="3789680" cy="355600"/>
            </a:xfrm>
            <a:custGeom>
              <a:avLst/>
              <a:gdLst/>
              <a:ahLst/>
              <a:cxnLst/>
              <a:rect l="l" t="t" r="r" b="b"/>
              <a:pathLst>
                <a:path w="3789680" h="355600">
                  <a:moveTo>
                    <a:pt x="3776980" y="327660"/>
                  </a:moveTo>
                  <a:lnTo>
                    <a:pt x="22860" y="1270"/>
                  </a:lnTo>
                  <a:lnTo>
                    <a:pt x="10160" y="0"/>
                  </a:lnTo>
                  <a:cubicBezTo>
                    <a:pt x="6350" y="0"/>
                    <a:pt x="2540" y="1270"/>
                    <a:pt x="0" y="3810"/>
                  </a:cubicBezTo>
                  <a:lnTo>
                    <a:pt x="7620" y="12700"/>
                  </a:lnTo>
                  <a:lnTo>
                    <a:pt x="8890" y="12700"/>
                  </a:lnTo>
                  <a:lnTo>
                    <a:pt x="3775710" y="340360"/>
                  </a:lnTo>
                  <a:cubicBezTo>
                    <a:pt x="3783330" y="341630"/>
                    <a:pt x="3788410" y="347980"/>
                    <a:pt x="3788410" y="355600"/>
                  </a:cubicBezTo>
                  <a:lnTo>
                    <a:pt x="3789680" y="341630"/>
                  </a:lnTo>
                  <a:cubicBezTo>
                    <a:pt x="3789680" y="335280"/>
                    <a:pt x="3784600" y="328930"/>
                    <a:pt x="3776980" y="3276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4130040" y="408940"/>
              <a:ext cx="400050" cy="4396740"/>
            </a:xfrm>
            <a:custGeom>
              <a:avLst/>
              <a:gdLst/>
              <a:ahLst/>
              <a:cxnLst/>
              <a:rect l="l" t="t" r="r" b="b"/>
              <a:pathLst>
                <a:path w="400050" h="4396740">
                  <a:moveTo>
                    <a:pt x="19050" y="4387850"/>
                  </a:moveTo>
                  <a:lnTo>
                    <a:pt x="400050" y="13970"/>
                  </a:lnTo>
                  <a:cubicBezTo>
                    <a:pt x="400050" y="13970"/>
                    <a:pt x="392430" y="5080"/>
                    <a:pt x="389890" y="2540"/>
                  </a:cubicBezTo>
                  <a:cubicBezTo>
                    <a:pt x="389890" y="2540"/>
                    <a:pt x="387350" y="0"/>
                    <a:pt x="382270" y="0"/>
                  </a:cubicBezTo>
                  <a:lnTo>
                    <a:pt x="0" y="4385310"/>
                  </a:lnTo>
                  <a:lnTo>
                    <a:pt x="13970" y="4396740"/>
                  </a:lnTo>
                  <a:cubicBezTo>
                    <a:pt x="16510" y="4395470"/>
                    <a:pt x="19050" y="4391660"/>
                    <a:pt x="19050" y="4387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78740" y="900430"/>
              <a:ext cx="3792220" cy="4425950"/>
            </a:xfrm>
            <a:custGeom>
              <a:avLst/>
              <a:gdLst/>
              <a:ahLst/>
              <a:cxnLst/>
              <a:rect l="l" t="t" r="r" b="b"/>
              <a:pathLst>
                <a:path w="3792220" h="4425950">
                  <a:moveTo>
                    <a:pt x="3778250" y="0"/>
                  </a:moveTo>
                  <a:lnTo>
                    <a:pt x="13970" y="0"/>
                  </a:lnTo>
                  <a:cubicBezTo>
                    <a:pt x="6350" y="0"/>
                    <a:pt x="0" y="6350"/>
                    <a:pt x="0" y="13970"/>
                  </a:cubicBezTo>
                  <a:lnTo>
                    <a:pt x="0" y="4411980"/>
                  </a:lnTo>
                  <a:cubicBezTo>
                    <a:pt x="0" y="4419600"/>
                    <a:pt x="6350" y="4425950"/>
                    <a:pt x="13970" y="4425950"/>
                  </a:cubicBezTo>
                  <a:lnTo>
                    <a:pt x="3778250" y="4425950"/>
                  </a:lnTo>
                  <a:cubicBezTo>
                    <a:pt x="3785870" y="4425950"/>
                    <a:pt x="3792220" y="4419600"/>
                    <a:pt x="3792220" y="4411980"/>
                  </a:cubicBezTo>
                  <a:lnTo>
                    <a:pt x="3792220" y="12700"/>
                  </a:lnTo>
                  <a:cubicBezTo>
                    <a:pt x="3792220" y="5080"/>
                    <a:pt x="3785870" y="0"/>
                    <a:pt x="3778250" y="0"/>
                  </a:cubicBezTo>
                  <a:close/>
                  <a:moveTo>
                    <a:pt x="3582670" y="218440"/>
                  </a:moveTo>
                  <a:lnTo>
                    <a:pt x="3582670" y="3464560"/>
                  </a:lnTo>
                  <a:cubicBezTo>
                    <a:pt x="3582670" y="3472180"/>
                    <a:pt x="3576320" y="3478530"/>
                    <a:pt x="3568700" y="3478530"/>
                  </a:cubicBezTo>
                  <a:lnTo>
                    <a:pt x="186690" y="3478530"/>
                  </a:lnTo>
                  <a:cubicBezTo>
                    <a:pt x="179070" y="3478530"/>
                    <a:pt x="172720" y="3472180"/>
                    <a:pt x="172720" y="3464560"/>
                  </a:cubicBezTo>
                  <a:lnTo>
                    <a:pt x="172720" y="218440"/>
                  </a:lnTo>
                  <a:cubicBezTo>
                    <a:pt x="172720" y="210820"/>
                    <a:pt x="179070" y="204470"/>
                    <a:pt x="186690" y="204470"/>
                  </a:cubicBezTo>
                  <a:lnTo>
                    <a:pt x="3568700" y="204470"/>
                  </a:lnTo>
                  <a:cubicBezTo>
                    <a:pt x="3576320" y="204470"/>
                    <a:pt x="3582670" y="210820"/>
                    <a:pt x="3582670" y="21844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51460" y="1104900"/>
              <a:ext cx="3409950" cy="3274060"/>
            </a:xfrm>
            <a:custGeom>
              <a:avLst/>
              <a:gdLst/>
              <a:ahLst/>
              <a:cxnLst/>
              <a:rect l="l" t="t" r="r" b="b"/>
              <a:pathLst>
                <a:path w="3409950" h="3274060">
                  <a:moveTo>
                    <a:pt x="3395980" y="0"/>
                  </a:moveTo>
                  <a:lnTo>
                    <a:pt x="13970" y="0"/>
                  </a:lnTo>
                  <a:cubicBezTo>
                    <a:pt x="6350" y="0"/>
                    <a:pt x="0" y="6350"/>
                    <a:pt x="0" y="13970"/>
                  </a:cubicBezTo>
                  <a:lnTo>
                    <a:pt x="0" y="3260090"/>
                  </a:lnTo>
                  <a:cubicBezTo>
                    <a:pt x="0" y="3267710"/>
                    <a:pt x="6350" y="3274060"/>
                    <a:pt x="13970" y="3274060"/>
                  </a:cubicBezTo>
                  <a:lnTo>
                    <a:pt x="3395980" y="3274060"/>
                  </a:lnTo>
                  <a:cubicBezTo>
                    <a:pt x="3403600" y="3274060"/>
                    <a:pt x="3409950" y="3267710"/>
                    <a:pt x="3409950" y="3260090"/>
                  </a:cubicBezTo>
                  <a:lnTo>
                    <a:pt x="3409950" y="13970"/>
                  </a:lnTo>
                  <a:cubicBezTo>
                    <a:pt x="3409950" y="6350"/>
                    <a:pt x="3403600" y="0"/>
                    <a:pt x="3395980" y="0"/>
                  </a:cubicBezTo>
                  <a:close/>
                </a:path>
              </a:pathLst>
            </a:cu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7223" r="-7223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240030" y="1106170"/>
              <a:ext cx="3421380" cy="3274060"/>
            </a:xfrm>
            <a:custGeom>
              <a:avLst/>
              <a:gdLst/>
              <a:ahLst/>
              <a:cxnLst/>
              <a:rect l="l" t="t" r="r" b="b"/>
              <a:pathLst>
                <a:path w="3421380" h="3274060">
                  <a:moveTo>
                    <a:pt x="3421380" y="8890"/>
                  </a:moveTo>
                  <a:cubicBezTo>
                    <a:pt x="3421380" y="8890"/>
                    <a:pt x="3418840" y="1270"/>
                    <a:pt x="3408680" y="0"/>
                  </a:cubicBezTo>
                  <a:lnTo>
                    <a:pt x="13970" y="0"/>
                  </a:lnTo>
                  <a:cubicBezTo>
                    <a:pt x="7620" y="0"/>
                    <a:pt x="0" y="2540"/>
                    <a:pt x="0" y="10160"/>
                  </a:cubicBezTo>
                  <a:lnTo>
                    <a:pt x="2540" y="16510"/>
                  </a:lnTo>
                  <a:cubicBezTo>
                    <a:pt x="5080" y="12700"/>
                    <a:pt x="10160" y="11430"/>
                    <a:pt x="13970" y="11430"/>
                  </a:cubicBezTo>
                  <a:lnTo>
                    <a:pt x="3411220" y="11430"/>
                  </a:lnTo>
                  <a:lnTo>
                    <a:pt x="3411220" y="3262630"/>
                  </a:lnTo>
                  <a:cubicBezTo>
                    <a:pt x="3411220" y="3267710"/>
                    <a:pt x="3408680" y="3271520"/>
                    <a:pt x="3406140" y="3274060"/>
                  </a:cubicBezTo>
                  <a:lnTo>
                    <a:pt x="3409950" y="3274060"/>
                  </a:lnTo>
                  <a:cubicBezTo>
                    <a:pt x="3416300" y="3274060"/>
                    <a:pt x="3421380" y="3268980"/>
                    <a:pt x="3421380" y="3262630"/>
                  </a:cubicBezTo>
                  <a:lnTo>
                    <a:pt x="3421380" y="889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81280" y="5299710"/>
              <a:ext cx="3804920" cy="27940"/>
            </a:xfrm>
            <a:custGeom>
              <a:avLst/>
              <a:gdLst/>
              <a:ahLst/>
              <a:cxnLst/>
              <a:rect l="l" t="t" r="r" b="b"/>
              <a:pathLst>
                <a:path w="3804920" h="27940">
                  <a:moveTo>
                    <a:pt x="13970" y="13970"/>
                  </a:moveTo>
                  <a:cubicBezTo>
                    <a:pt x="6350" y="13970"/>
                    <a:pt x="0" y="7620"/>
                    <a:pt x="0" y="0"/>
                  </a:cubicBezTo>
                  <a:lnTo>
                    <a:pt x="0" y="13970"/>
                  </a:lnTo>
                  <a:cubicBezTo>
                    <a:pt x="0" y="21590"/>
                    <a:pt x="6350" y="27940"/>
                    <a:pt x="13970" y="27940"/>
                  </a:cubicBezTo>
                  <a:lnTo>
                    <a:pt x="3796030" y="27940"/>
                  </a:lnTo>
                  <a:cubicBezTo>
                    <a:pt x="3799840" y="27940"/>
                    <a:pt x="3802380" y="26670"/>
                    <a:pt x="3804920" y="24130"/>
                  </a:cubicBezTo>
                  <a:lnTo>
                    <a:pt x="3790950" y="13970"/>
                  </a:lnTo>
                  <a:lnTo>
                    <a:pt x="13970" y="1397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81280" y="904240"/>
              <a:ext cx="27940" cy="4422140"/>
            </a:xfrm>
            <a:custGeom>
              <a:avLst/>
              <a:gdLst/>
              <a:ahLst/>
              <a:cxnLst/>
              <a:rect l="l" t="t" r="r" b="b"/>
              <a:pathLst>
                <a:path w="27940" h="4422140">
                  <a:moveTo>
                    <a:pt x="12700" y="4409440"/>
                  </a:moveTo>
                  <a:lnTo>
                    <a:pt x="12700" y="8890"/>
                  </a:lnTo>
                  <a:lnTo>
                    <a:pt x="3810" y="0"/>
                  </a:lnTo>
                  <a:cubicBezTo>
                    <a:pt x="1270" y="2540"/>
                    <a:pt x="0" y="5080"/>
                    <a:pt x="0" y="8890"/>
                  </a:cubicBezTo>
                  <a:lnTo>
                    <a:pt x="0" y="4408170"/>
                  </a:lnTo>
                  <a:cubicBezTo>
                    <a:pt x="0" y="4415790"/>
                    <a:pt x="6350" y="4422140"/>
                    <a:pt x="13970" y="4422140"/>
                  </a:cubicBezTo>
                  <a:lnTo>
                    <a:pt x="27940" y="4422140"/>
                  </a:lnTo>
                  <a:cubicBezTo>
                    <a:pt x="19050" y="4422140"/>
                    <a:pt x="12700" y="4415790"/>
                    <a:pt x="12700" y="4409440"/>
                  </a:cubicBez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238760" y="1108710"/>
              <a:ext cx="27940" cy="3270250"/>
            </a:xfrm>
            <a:custGeom>
              <a:avLst/>
              <a:gdLst/>
              <a:ahLst/>
              <a:cxnLst/>
              <a:rect l="l" t="t" r="r" b="b"/>
              <a:pathLst>
                <a:path w="27940" h="3270250">
                  <a:moveTo>
                    <a:pt x="12700" y="3256280"/>
                  </a:moveTo>
                  <a:lnTo>
                    <a:pt x="12700" y="7620"/>
                  </a:lnTo>
                  <a:lnTo>
                    <a:pt x="3810" y="0"/>
                  </a:lnTo>
                  <a:cubicBezTo>
                    <a:pt x="1270" y="2540"/>
                    <a:pt x="0" y="6350"/>
                    <a:pt x="0" y="10160"/>
                  </a:cubicBezTo>
                  <a:lnTo>
                    <a:pt x="0" y="3256280"/>
                  </a:lnTo>
                  <a:cubicBezTo>
                    <a:pt x="0" y="3263900"/>
                    <a:pt x="6350" y="3270250"/>
                    <a:pt x="13970" y="3270250"/>
                  </a:cubicBezTo>
                  <a:lnTo>
                    <a:pt x="27940" y="3270250"/>
                  </a:lnTo>
                  <a:cubicBezTo>
                    <a:pt x="19050" y="3270250"/>
                    <a:pt x="12700" y="3263900"/>
                    <a:pt x="12700" y="325628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0" y="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FFFFFF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240030" y="4354830"/>
              <a:ext cx="3417570" cy="27940"/>
            </a:xfrm>
            <a:custGeom>
              <a:avLst/>
              <a:gdLst/>
              <a:ahLst/>
              <a:cxnLst/>
              <a:rect l="l" t="t" r="r" b="b"/>
              <a:pathLst>
                <a:path w="3417570" h="27940">
                  <a:moveTo>
                    <a:pt x="3411220" y="12700"/>
                  </a:moveTo>
                  <a:cubicBezTo>
                    <a:pt x="3409950" y="12700"/>
                    <a:pt x="3408680" y="13970"/>
                    <a:pt x="3407410" y="13970"/>
                  </a:cubicBezTo>
                  <a:lnTo>
                    <a:pt x="13970" y="13970"/>
                  </a:lnTo>
                  <a:cubicBezTo>
                    <a:pt x="6350" y="13970"/>
                    <a:pt x="0" y="7620"/>
                    <a:pt x="0" y="0"/>
                  </a:cubicBezTo>
                  <a:lnTo>
                    <a:pt x="0" y="13970"/>
                  </a:lnTo>
                  <a:cubicBezTo>
                    <a:pt x="0" y="21590"/>
                    <a:pt x="6350" y="27940"/>
                    <a:pt x="13970" y="27940"/>
                  </a:cubicBezTo>
                  <a:lnTo>
                    <a:pt x="3407410" y="27940"/>
                  </a:lnTo>
                  <a:cubicBezTo>
                    <a:pt x="3411220" y="27940"/>
                    <a:pt x="3415030" y="25400"/>
                    <a:pt x="3417570" y="22860"/>
                  </a:cubicBezTo>
                  <a:lnTo>
                    <a:pt x="3411220" y="127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93980" y="909320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10">
                  <a:moveTo>
                    <a:pt x="0" y="3810"/>
                  </a:moveTo>
                  <a:lnTo>
                    <a:pt x="1270" y="0"/>
                  </a:lnTo>
                  <a:cubicBezTo>
                    <a:pt x="0" y="1270"/>
                    <a:pt x="0" y="2540"/>
                    <a:pt x="0" y="38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85090" y="899160"/>
              <a:ext cx="3806190" cy="27940"/>
            </a:xfrm>
            <a:custGeom>
              <a:avLst/>
              <a:gdLst/>
              <a:ahLst/>
              <a:cxnLst/>
              <a:rect l="l" t="t" r="r" b="b"/>
              <a:pathLst>
                <a:path w="3806190" h="27940">
                  <a:moveTo>
                    <a:pt x="3790950" y="0"/>
                  </a:moveTo>
                  <a:lnTo>
                    <a:pt x="10160" y="0"/>
                  </a:lnTo>
                  <a:cubicBezTo>
                    <a:pt x="6350" y="0"/>
                    <a:pt x="2540" y="2540"/>
                    <a:pt x="0" y="5080"/>
                  </a:cubicBezTo>
                  <a:lnTo>
                    <a:pt x="8890" y="13970"/>
                  </a:lnTo>
                  <a:lnTo>
                    <a:pt x="3792220" y="13970"/>
                  </a:lnTo>
                  <a:cubicBezTo>
                    <a:pt x="3799840" y="13970"/>
                    <a:pt x="3806190" y="20320"/>
                    <a:pt x="3806190" y="27940"/>
                  </a:cubicBezTo>
                  <a:lnTo>
                    <a:pt x="3806190" y="13970"/>
                  </a:lnTo>
                  <a:cubicBezTo>
                    <a:pt x="3804920" y="6350"/>
                    <a:pt x="3798570" y="0"/>
                    <a:pt x="37909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3869690" y="910590"/>
              <a:ext cx="20320" cy="4413250"/>
            </a:xfrm>
            <a:custGeom>
              <a:avLst/>
              <a:gdLst/>
              <a:ahLst/>
              <a:cxnLst/>
              <a:rect l="l" t="t" r="r" b="b"/>
              <a:pathLst>
                <a:path w="20320" h="4413250">
                  <a:moveTo>
                    <a:pt x="20320" y="4401820"/>
                  </a:moveTo>
                  <a:lnTo>
                    <a:pt x="20320" y="12700"/>
                  </a:lnTo>
                  <a:cubicBezTo>
                    <a:pt x="20320" y="12700"/>
                    <a:pt x="11430" y="5080"/>
                    <a:pt x="8890" y="2540"/>
                  </a:cubicBezTo>
                  <a:cubicBezTo>
                    <a:pt x="8890" y="2540"/>
                    <a:pt x="6350" y="0"/>
                    <a:pt x="0" y="0"/>
                  </a:cubicBezTo>
                  <a:lnTo>
                    <a:pt x="0" y="4403090"/>
                  </a:lnTo>
                  <a:lnTo>
                    <a:pt x="15240" y="4413250"/>
                  </a:lnTo>
                  <a:cubicBezTo>
                    <a:pt x="19050" y="4410710"/>
                    <a:pt x="20320" y="4406900"/>
                    <a:pt x="20320" y="44018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4" name="TextBox 34"/>
          <p:cNvSpPr txBox="1"/>
          <p:nvPr/>
        </p:nvSpPr>
        <p:spPr>
          <a:xfrm>
            <a:off x="4494700" y="2541260"/>
            <a:ext cx="8294960" cy="401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11"/>
              </a:lnSpc>
            </a:pPr>
            <a:r>
              <a:rPr lang="en-US" sz="7890" spc="-299">
                <a:solidFill>
                  <a:srgbClr val="101A1E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MES DE LA PROVIDENCIA Y LA SOLIDARIDAD</a:t>
            </a:r>
          </a:p>
        </p:txBody>
      </p:sp>
      <p:sp>
        <p:nvSpPr>
          <p:cNvPr id="35" name="Freeform 35"/>
          <p:cNvSpPr/>
          <p:nvPr/>
        </p:nvSpPr>
        <p:spPr>
          <a:xfrm>
            <a:off x="1636594" y="3230773"/>
            <a:ext cx="2519124" cy="3339645"/>
          </a:xfrm>
          <a:custGeom>
            <a:avLst/>
            <a:gdLst/>
            <a:ahLst/>
            <a:cxnLst/>
            <a:rect l="l" t="t" r="r" b="b"/>
            <a:pathLst>
              <a:path w="2519124" h="3339645">
                <a:moveTo>
                  <a:pt x="0" y="0"/>
                </a:moveTo>
                <a:lnTo>
                  <a:pt x="2519124" y="0"/>
                </a:lnTo>
                <a:lnTo>
                  <a:pt x="2519124" y="3339645"/>
                </a:lnTo>
                <a:lnTo>
                  <a:pt x="0" y="3339645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5383198" y="6997917"/>
            <a:ext cx="6178062" cy="79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8"/>
              </a:lnSpc>
              <a:spcBef>
                <a:spcPct val="0"/>
              </a:spcBef>
            </a:pPr>
            <a:r>
              <a:rPr lang="en-US" sz="4864">
                <a:solidFill>
                  <a:srgbClr val="101A1E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Colegio Santa Rosa</a:t>
            </a:r>
            <a:r>
              <a:rPr lang="en-US" sz="4864">
                <a:solidFill>
                  <a:srgbClr val="101A1E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58418" y="4375624"/>
            <a:ext cx="16712465" cy="3001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810"/>
              </a:lnSpc>
              <a:spcBef>
                <a:spcPct val="0"/>
              </a:spcBef>
            </a:pPr>
            <a:r>
              <a:rPr lang="en-US" sz="9842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“Dios es muy bueno, amémosle con todo nuestro corazón”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17188" y="9220200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6580551"/>
            <a:ext cx="17954165" cy="2227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5"/>
              </a:lnSpc>
            </a:pPr>
            <a:r>
              <a:rPr lang="en-US" sz="7741">
                <a:solidFill>
                  <a:srgbClr val="1C191A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“Ame siempre la justicia y la verdad que son el patrimonio del hombre de bien”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17188" y="9220200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79111" y="0"/>
            <a:ext cx="8808889" cy="10287000"/>
            <a:chOff x="0" y="0"/>
            <a:chExt cx="11745186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1745186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028700" y="105191"/>
            <a:ext cx="7012930" cy="5584370"/>
          </a:xfrm>
          <a:custGeom>
            <a:avLst/>
            <a:gdLst/>
            <a:ahLst/>
            <a:cxnLst/>
            <a:rect l="l" t="t" r="r" b="b"/>
            <a:pathLst>
              <a:path w="7012930" h="5584370">
                <a:moveTo>
                  <a:pt x="0" y="0"/>
                </a:moveTo>
                <a:lnTo>
                  <a:pt x="7012930" y="0"/>
                </a:lnTo>
                <a:lnTo>
                  <a:pt x="7012930" y="5584370"/>
                </a:lnTo>
                <a:lnTo>
                  <a:pt x="0" y="55843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5651461"/>
            <a:ext cx="7177706" cy="1904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48"/>
              </a:lnSpc>
            </a:pPr>
            <a:r>
              <a:rPr lang="en-US" sz="6039" spc="-6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TODO CON AMOR, CARIDAD Y PAZ”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88947" y="8821223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868" y="546924"/>
            <a:ext cx="14292474" cy="1747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9"/>
              </a:lnSpc>
            </a:pPr>
            <a:r>
              <a:rPr lang="en-US" sz="7389" spc="-332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“Ante todo, procuremos proceder </a:t>
            </a:r>
          </a:p>
          <a:p>
            <a:pPr algn="ctr">
              <a:lnSpc>
                <a:spcPts val="6429"/>
              </a:lnSpc>
            </a:pPr>
            <a:r>
              <a:rPr lang="en-US" sz="7389" spc="-332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con toda caridad”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416015" y="4307447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7070"/>
            <a:ext cx="9144000" cy="10928451"/>
            <a:chOff x="0" y="0"/>
            <a:chExt cx="12192000" cy="1457126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2192000" cy="14571268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 rot="-5400000">
            <a:off x="7841788" y="4954892"/>
            <a:ext cx="655592" cy="377217"/>
            <a:chOff x="0" y="0"/>
            <a:chExt cx="1236046" cy="711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36046" cy="711200"/>
            </a:xfrm>
            <a:custGeom>
              <a:avLst/>
              <a:gdLst/>
              <a:ahLst/>
              <a:cxnLst/>
              <a:rect l="l" t="t" r="r" b="b"/>
              <a:pathLst>
                <a:path w="1236046" h="711200">
                  <a:moveTo>
                    <a:pt x="618023" y="711200"/>
                  </a:moveTo>
                  <a:lnTo>
                    <a:pt x="1236046" y="0"/>
                  </a:lnTo>
                  <a:lnTo>
                    <a:pt x="0" y="0"/>
                  </a:lnTo>
                  <a:lnTo>
                    <a:pt x="618023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93132" y="12700"/>
              <a:ext cx="849782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63718" y="7070"/>
            <a:ext cx="9712351" cy="10279930"/>
          </a:xfrm>
          <a:custGeom>
            <a:avLst/>
            <a:gdLst/>
            <a:ahLst/>
            <a:cxnLst/>
            <a:rect l="l" t="t" r="r" b="b"/>
            <a:pathLst>
              <a:path w="9712351" h="10279930">
                <a:moveTo>
                  <a:pt x="0" y="0"/>
                </a:moveTo>
                <a:lnTo>
                  <a:pt x="9712351" y="0"/>
                </a:lnTo>
                <a:lnTo>
                  <a:pt x="9712351" y="10279930"/>
                </a:lnTo>
                <a:lnTo>
                  <a:pt x="0" y="1027993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589" r="-3254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31143" y="-582615"/>
            <a:ext cx="7160332" cy="11452231"/>
            <a:chOff x="0" y="0"/>
            <a:chExt cx="9547109" cy="1526964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547109" cy="15269641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1028700"/>
            <a:ext cx="5822604" cy="8229600"/>
            <a:chOff x="0" y="0"/>
            <a:chExt cx="2395534" cy="3385820"/>
          </a:xfrm>
        </p:grpSpPr>
        <p:sp>
          <p:nvSpPr>
            <p:cNvPr id="5" name="Freeform 5"/>
            <p:cNvSpPr/>
            <p:nvPr/>
          </p:nvSpPr>
          <p:spPr>
            <a:xfrm>
              <a:off x="1388" y="0"/>
              <a:ext cx="2397956" cy="3388360"/>
            </a:xfrm>
            <a:custGeom>
              <a:avLst/>
              <a:gdLst/>
              <a:ahLst/>
              <a:cxnLst/>
              <a:rect l="l" t="t" r="r" b="b"/>
              <a:pathLst>
                <a:path w="2397956" h="3388360">
                  <a:moveTo>
                    <a:pt x="4164" y="317500"/>
                  </a:moveTo>
                  <a:cubicBezTo>
                    <a:pt x="15267" y="425450"/>
                    <a:pt x="18043" y="533400"/>
                    <a:pt x="19431" y="642620"/>
                  </a:cubicBezTo>
                  <a:cubicBezTo>
                    <a:pt x="26370" y="1036320"/>
                    <a:pt x="23594" y="1430020"/>
                    <a:pt x="19431" y="1823720"/>
                  </a:cubicBezTo>
                  <a:cubicBezTo>
                    <a:pt x="15267" y="2218690"/>
                    <a:pt x="9715" y="2613660"/>
                    <a:pt x="9715" y="3009900"/>
                  </a:cubicBezTo>
                  <a:cubicBezTo>
                    <a:pt x="9715" y="3013710"/>
                    <a:pt x="9715" y="3017520"/>
                    <a:pt x="8327" y="3021330"/>
                  </a:cubicBezTo>
                  <a:cubicBezTo>
                    <a:pt x="12491" y="3022600"/>
                    <a:pt x="16655" y="3025140"/>
                    <a:pt x="20819" y="3027680"/>
                  </a:cubicBezTo>
                  <a:cubicBezTo>
                    <a:pt x="26370" y="3031490"/>
                    <a:pt x="30534" y="3037840"/>
                    <a:pt x="36086" y="3044190"/>
                  </a:cubicBezTo>
                  <a:cubicBezTo>
                    <a:pt x="48577" y="3058160"/>
                    <a:pt x="61068" y="3072130"/>
                    <a:pt x="72171" y="3086100"/>
                  </a:cubicBezTo>
                  <a:cubicBezTo>
                    <a:pt x="84662" y="3102610"/>
                    <a:pt x="97154" y="3117850"/>
                    <a:pt x="109645" y="3134360"/>
                  </a:cubicBezTo>
                  <a:cubicBezTo>
                    <a:pt x="115197" y="3141980"/>
                    <a:pt x="120748" y="3149600"/>
                    <a:pt x="126300" y="3155950"/>
                  </a:cubicBezTo>
                  <a:cubicBezTo>
                    <a:pt x="130464" y="3161030"/>
                    <a:pt x="137403" y="3163570"/>
                    <a:pt x="141567" y="3167380"/>
                  </a:cubicBezTo>
                  <a:cubicBezTo>
                    <a:pt x="155446" y="3177540"/>
                    <a:pt x="170713" y="3187700"/>
                    <a:pt x="184592" y="3197860"/>
                  </a:cubicBezTo>
                  <a:cubicBezTo>
                    <a:pt x="198471" y="3208020"/>
                    <a:pt x="212350" y="3216910"/>
                    <a:pt x="229005" y="3223260"/>
                  </a:cubicBezTo>
                  <a:cubicBezTo>
                    <a:pt x="266479" y="3238500"/>
                    <a:pt x="302564" y="3255010"/>
                    <a:pt x="340038" y="3270250"/>
                  </a:cubicBezTo>
                  <a:cubicBezTo>
                    <a:pt x="360857" y="3279140"/>
                    <a:pt x="381675" y="3286760"/>
                    <a:pt x="403882" y="3295650"/>
                  </a:cubicBezTo>
                  <a:cubicBezTo>
                    <a:pt x="405270" y="3296920"/>
                    <a:pt x="409434" y="3295650"/>
                    <a:pt x="410822" y="3295650"/>
                  </a:cubicBezTo>
                  <a:lnTo>
                    <a:pt x="419149" y="3295650"/>
                  </a:lnTo>
                  <a:lnTo>
                    <a:pt x="420537" y="3296920"/>
                  </a:lnTo>
                  <a:cubicBezTo>
                    <a:pt x="423313" y="3290570"/>
                    <a:pt x="426089" y="3285490"/>
                    <a:pt x="430252" y="3279140"/>
                  </a:cubicBezTo>
                  <a:cubicBezTo>
                    <a:pt x="434416" y="3274060"/>
                    <a:pt x="437192" y="3265170"/>
                    <a:pt x="446907" y="3265170"/>
                  </a:cubicBezTo>
                  <a:cubicBezTo>
                    <a:pt x="446907" y="3265170"/>
                    <a:pt x="448295" y="3265170"/>
                    <a:pt x="448295" y="3263900"/>
                  </a:cubicBezTo>
                  <a:cubicBezTo>
                    <a:pt x="452459" y="3257550"/>
                    <a:pt x="459398" y="3256280"/>
                    <a:pt x="467726" y="3255010"/>
                  </a:cubicBezTo>
                  <a:cubicBezTo>
                    <a:pt x="476053" y="3253740"/>
                    <a:pt x="482993" y="3249930"/>
                    <a:pt x="489932" y="3247390"/>
                  </a:cubicBezTo>
                  <a:cubicBezTo>
                    <a:pt x="491320" y="3247390"/>
                    <a:pt x="491320" y="3246120"/>
                    <a:pt x="492708" y="3246120"/>
                  </a:cubicBezTo>
                  <a:cubicBezTo>
                    <a:pt x="502424" y="3248660"/>
                    <a:pt x="509363" y="3242310"/>
                    <a:pt x="517691" y="3239770"/>
                  </a:cubicBezTo>
                  <a:lnTo>
                    <a:pt x="519079" y="3239770"/>
                  </a:lnTo>
                  <a:cubicBezTo>
                    <a:pt x="527406" y="3239770"/>
                    <a:pt x="534346" y="3235960"/>
                    <a:pt x="542673" y="3234690"/>
                  </a:cubicBezTo>
                  <a:cubicBezTo>
                    <a:pt x="549613" y="3233420"/>
                    <a:pt x="556552" y="3233420"/>
                    <a:pt x="563492" y="3229610"/>
                  </a:cubicBezTo>
                  <a:cubicBezTo>
                    <a:pt x="570431" y="3225800"/>
                    <a:pt x="578759" y="3223260"/>
                    <a:pt x="585698" y="3220720"/>
                  </a:cubicBezTo>
                  <a:cubicBezTo>
                    <a:pt x="592638" y="3218180"/>
                    <a:pt x="599577" y="3216910"/>
                    <a:pt x="606517" y="3214370"/>
                  </a:cubicBezTo>
                  <a:lnTo>
                    <a:pt x="613457" y="3214370"/>
                  </a:lnTo>
                  <a:cubicBezTo>
                    <a:pt x="620396" y="3214370"/>
                    <a:pt x="625948" y="3214370"/>
                    <a:pt x="631499" y="3210560"/>
                  </a:cubicBezTo>
                  <a:lnTo>
                    <a:pt x="634275" y="3210560"/>
                  </a:lnTo>
                  <a:cubicBezTo>
                    <a:pt x="641215" y="3210560"/>
                    <a:pt x="649542" y="3211830"/>
                    <a:pt x="656482" y="3211830"/>
                  </a:cubicBezTo>
                  <a:lnTo>
                    <a:pt x="662033" y="3211830"/>
                  </a:lnTo>
                  <a:cubicBezTo>
                    <a:pt x="668973" y="3210560"/>
                    <a:pt x="671749" y="3215640"/>
                    <a:pt x="675913" y="3218180"/>
                  </a:cubicBezTo>
                  <a:cubicBezTo>
                    <a:pt x="682852" y="3225800"/>
                    <a:pt x="691180" y="3227070"/>
                    <a:pt x="702283" y="3225800"/>
                  </a:cubicBezTo>
                  <a:cubicBezTo>
                    <a:pt x="711998" y="3224530"/>
                    <a:pt x="720326" y="3223260"/>
                    <a:pt x="730041" y="3223260"/>
                  </a:cubicBezTo>
                  <a:cubicBezTo>
                    <a:pt x="734205" y="3223260"/>
                    <a:pt x="739756" y="3224530"/>
                    <a:pt x="743920" y="3225800"/>
                  </a:cubicBezTo>
                  <a:cubicBezTo>
                    <a:pt x="748084" y="3227070"/>
                    <a:pt x="750860" y="3228340"/>
                    <a:pt x="755023" y="3229610"/>
                  </a:cubicBezTo>
                  <a:lnTo>
                    <a:pt x="759187" y="3233420"/>
                  </a:lnTo>
                  <a:cubicBezTo>
                    <a:pt x="759187" y="3233420"/>
                    <a:pt x="760575" y="3237230"/>
                    <a:pt x="761963" y="3238500"/>
                  </a:cubicBezTo>
                  <a:cubicBezTo>
                    <a:pt x="764739" y="3239770"/>
                    <a:pt x="767515" y="3239770"/>
                    <a:pt x="768903" y="3241040"/>
                  </a:cubicBezTo>
                  <a:lnTo>
                    <a:pt x="770290" y="3242310"/>
                  </a:lnTo>
                  <a:cubicBezTo>
                    <a:pt x="777230" y="3238500"/>
                    <a:pt x="780006" y="3244850"/>
                    <a:pt x="784170" y="3246120"/>
                  </a:cubicBezTo>
                  <a:cubicBezTo>
                    <a:pt x="789721" y="3248660"/>
                    <a:pt x="793885" y="3251200"/>
                    <a:pt x="799437" y="3255010"/>
                  </a:cubicBezTo>
                  <a:cubicBezTo>
                    <a:pt x="799437" y="3253740"/>
                    <a:pt x="799437" y="3252470"/>
                    <a:pt x="800825" y="3251200"/>
                  </a:cubicBezTo>
                  <a:cubicBezTo>
                    <a:pt x="809152" y="3252470"/>
                    <a:pt x="818867" y="3252470"/>
                    <a:pt x="827195" y="3257550"/>
                  </a:cubicBezTo>
                  <a:cubicBezTo>
                    <a:pt x="828583" y="3255010"/>
                    <a:pt x="831359" y="3252470"/>
                    <a:pt x="834134" y="3249930"/>
                  </a:cubicBezTo>
                  <a:cubicBezTo>
                    <a:pt x="834134" y="3249930"/>
                    <a:pt x="834134" y="3248660"/>
                    <a:pt x="835522" y="3248660"/>
                  </a:cubicBezTo>
                  <a:cubicBezTo>
                    <a:pt x="842462" y="3247390"/>
                    <a:pt x="846626" y="3243580"/>
                    <a:pt x="848014" y="3237230"/>
                  </a:cubicBezTo>
                  <a:cubicBezTo>
                    <a:pt x="849401" y="3234690"/>
                    <a:pt x="849401" y="3232150"/>
                    <a:pt x="849401" y="3230880"/>
                  </a:cubicBezTo>
                  <a:cubicBezTo>
                    <a:pt x="854953" y="3228340"/>
                    <a:pt x="859117" y="3225800"/>
                    <a:pt x="864668" y="3223260"/>
                  </a:cubicBezTo>
                  <a:lnTo>
                    <a:pt x="864668" y="3220720"/>
                  </a:lnTo>
                  <a:cubicBezTo>
                    <a:pt x="860505" y="3214370"/>
                    <a:pt x="860505" y="3213100"/>
                    <a:pt x="867444" y="3210560"/>
                  </a:cubicBezTo>
                  <a:cubicBezTo>
                    <a:pt x="868832" y="3209290"/>
                    <a:pt x="868832" y="3208020"/>
                    <a:pt x="870220" y="3208020"/>
                  </a:cubicBezTo>
                  <a:cubicBezTo>
                    <a:pt x="872996" y="3206750"/>
                    <a:pt x="875772" y="3205480"/>
                    <a:pt x="877160" y="3204210"/>
                  </a:cubicBezTo>
                  <a:cubicBezTo>
                    <a:pt x="877160" y="3204210"/>
                    <a:pt x="877160" y="3205480"/>
                    <a:pt x="878548" y="3205480"/>
                  </a:cubicBezTo>
                  <a:lnTo>
                    <a:pt x="878548" y="3202940"/>
                  </a:lnTo>
                  <a:cubicBezTo>
                    <a:pt x="886875" y="3200400"/>
                    <a:pt x="895202" y="3197860"/>
                    <a:pt x="903530" y="3194050"/>
                  </a:cubicBezTo>
                  <a:cubicBezTo>
                    <a:pt x="907694" y="3191510"/>
                    <a:pt x="911857" y="3190240"/>
                    <a:pt x="917409" y="3192780"/>
                  </a:cubicBezTo>
                  <a:cubicBezTo>
                    <a:pt x="920185" y="3194050"/>
                    <a:pt x="922961" y="3192780"/>
                    <a:pt x="925737" y="3191510"/>
                  </a:cubicBezTo>
                  <a:cubicBezTo>
                    <a:pt x="932676" y="3188970"/>
                    <a:pt x="939616" y="3187700"/>
                    <a:pt x="946555" y="3185160"/>
                  </a:cubicBezTo>
                  <a:cubicBezTo>
                    <a:pt x="952107" y="3183890"/>
                    <a:pt x="956271" y="3181350"/>
                    <a:pt x="961822" y="3178810"/>
                  </a:cubicBezTo>
                  <a:cubicBezTo>
                    <a:pt x="961822" y="3178810"/>
                    <a:pt x="963210" y="3176270"/>
                    <a:pt x="961822" y="3175000"/>
                  </a:cubicBezTo>
                  <a:cubicBezTo>
                    <a:pt x="961822" y="3173730"/>
                    <a:pt x="960434" y="3171190"/>
                    <a:pt x="960434" y="3169920"/>
                  </a:cubicBezTo>
                  <a:cubicBezTo>
                    <a:pt x="964598" y="3167380"/>
                    <a:pt x="967374" y="3164840"/>
                    <a:pt x="970150" y="3164840"/>
                  </a:cubicBezTo>
                  <a:cubicBezTo>
                    <a:pt x="974313" y="3163570"/>
                    <a:pt x="979865" y="3163570"/>
                    <a:pt x="985417" y="3162300"/>
                  </a:cubicBezTo>
                  <a:cubicBezTo>
                    <a:pt x="989580" y="3150870"/>
                    <a:pt x="997908" y="3148330"/>
                    <a:pt x="1007623" y="3152140"/>
                  </a:cubicBezTo>
                  <a:lnTo>
                    <a:pt x="1010399" y="3149600"/>
                  </a:lnTo>
                  <a:cubicBezTo>
                    <a:pt x="1011787" y="3150870"/>
                    <a:pt x="1011787" y="3150870"/>
                    <a:pt x="1011787" y="3152140"/>
                  </a:cubicBezTo>
                  <a:cubicBezTo>
                    <a:pt x="1015951" y="3149600"/>
                    <a:pt x="1020114" y="3147060"/>
                    <a:pt x="1024278" y="3145790"/>
                  </a:cubicBezTo>
                  <a:cubicBezTo>
                    <a:pt x="1028442" y="3143250"/>
                    <a:pt x="1032606" y="3140710"/>
                    <a:pt x="1038157" y="3143250"/>
                  </a:cubicBezTo>
                  <a:cubicBezTo>
                    <a:pt x="1038157" y="3136900"/>
                    <a:pt x="1042321" y="3136900"/>
                    <a:pt x="1046485" y="3138170"/>
                  </a:cubicBezTo>
                  <a:cubicBezTo>
                    <a:pt x="1049261" y="3138170"/>
                    <a:pt x="1053424" y="3136900"/>
                    <a:pt x="1056200" y="3135630"/>
                  </a:cubicBezTo>
                  <a:cubicBezTo>
                    <a:pt x="1057588" y="3135630"/>
                    <a:pt x="1060364" y="3134360"/>
                    <a:pt x="1061752" y="3135630"/>
                  </a:cubicBezTo>
                  <a:cubicBezTo>
                    <a:pt x="1067303" y="3139440"/>
                    <a:pt x="1075631" y="3140710"/>
                    <a:pt x="1081183" y="3147060"/>
                  </a:cubicBezTo>
                  <a:cubicBezTo>
                    <a:pt x="1085346" y="3152140"/>
                    <a:pt x="1092286" y="3154680"/>
                    <a:pt x="1095062" y="3162300"/>
                  </a:cubicBezTo>
                  <a:cubicBezTo>
                    <a:pt x="1096450" y="3164840"/>
                    <a:pt x="1102001" y="3167380"/>
                    <a:pt x="1104777" y="3168650"/>
                  </a:cubicBezTo>
                  <a:cubicBezTo>
                    <a:pt x="1104777" y="3168650"/>
                    <a:pt x="1106165" y="3168650"/>
                    <a:pt x="1107553" y="3169920"/>
                  </a:cubicBezTo>
                  <a:cubicBezTo>
                    <a:pt x="1108941" y="3173730"/>
                    <a:pt x="1113105" y="3172460"/>
                    <a:pt x="1115880" y="3171190"/>
                  </a:cubicBezTo>
                  <a:cubicBezTo>
                    <a:pt x="1118656" y="3171190"/>
                    <a:pt x="1121432" y="3169920"/>
                    <a:pt x="1122820" y="3173730"/>
                  </a:cubicBezTo>
                  <a:cubicBezTo>
                    <a:pt x="1122820" y="3175000"/>
                    <a:pt x="1126984" y="3176270"/>
                    <a:pt x="1128372" y="3177540"/>
                  </a:cubicBezTo>
                  <a:cubicBezTo>
                    <a:pt x="1132535" y="3180080"/>
                    <a:pt x="1136699" y="3182620"/>
                    <a:pt x="1139475" y="3185160"/>
                  </a:cubicBezTo>
                  <a:cubicBezTo>
                    <a:pt x="1140863" y="3186430"/>
                    <a:pt x="1142251" y="3187700"/>
                    <a:pt x="1142251" y="3188970"/>
                  </a:cubicBezTo>
                  <a:cubicBezTo>
                    <a:pt x="1142251" y="3192780"/>
                    <a:pt x="1146414" y="3195320"/>
                    <a:pt x="1150578" y="3195320"/>
                  </a:cubicBezTo>
                  <a:cubicBezTo>
                    <a:pt x="1156130" y="3196590"/>
                    <a:pt x="1160293" y="3196590"/>
                    <a:pt x="1165845" y="3197860"/>
                  </a:cubicBezTo>
                  <a:cubicBezTo>
                    <a:pt x="1167233" y="3197860"/>
                    <a:pt x="1167233" y="3200400"/>
                    <a:pt x="1168621" y="3200400"/>
                  </a:cubicBezTo>
                  <a:cubicBezTo>
                    <a:pt x="1170009" y="3202940"/>
                    <a:pt x="1171397" y="3206750"/>
                    <a:pt x="1176948" y="3204210"/>
                  </a:cubicBezTo>
                  <a:cubicBezTo>
                    <a:pt x="1179724" y="3202940"/>
                    <a:pt x="1188052" y="3205480"/>
                    <a:pt x="1189440" y="3208020"/>
                  </a:cubicBezTo>
                  <a:cubicBezTo>
                    <a:pt x="1192215" y="3216910"/>
                    <a:pt x="1201931" y="3216910"/>
                    <a:pt x="1208870" y="3219450"/>
                  </a:cubicBezTo>
                  <a:cubicBezTo>
                    <a:pt x="1210258" y="3219450"/>
                    <a:pt x="1211646" y="3219450"/>
                    <a:pt x="1211646" y="3220720"/>
                  </a:cubicBezTo>
                  <a:cubicBezTo>
                    <a:pt x="1215810" y="3225800"/>
                    <a:pt x="1221361" y="3227070"/>
                    <a:pt x="1226913" y="3229610"/>
                  </a:cubicBezTo>
                  <a:cubicBezTo>
                    <a:pt x="1232465" y="3232150"/>
                    <a:pt x="1238016" y="3237230"/>
                    <a:pt x="1243568" y="3242310"/>
                  </a:cubicBezTo>
                  <a:lnTo>
                    <a:pt x="1250508" y="3248660"/>
                  </a:lnTo>
                  <a:cubicBezTo>
                    <a:pt x="1251896" y="3249930"/>
                    <a:pt x="1253283" y="3249930"/>
                    <a:pt x="1254671" y="3249930"/>
                  </a:cubicBezTo>
                  <a:cubicBezTo>
                    <a:pt x="1258835" y="3249930"/>
                    <a:pt x="1262999" y="3248660"/>
                    <a:pt x="1265775" y="3252470"/>
                  </a:cubicBezTo>
                  <a:cubicBezTo>
                    <a:pt x="1265775" y="3252470"/>
                    <a:pt x="1267163" y="3253740"/>
                    <a:pt x="1268550" y="3253740"/>
                  </a:cubicBezTo>
                  <a:cubicBezTo>
                    <a:pt x="1279654" y="3252470"/>
                    <a:pt x="1286593" y="3258820"/>
                    <a:pt x="1293533" y="3265170"/>
                  </a:cubicBezTo>
                  <a:cubicBezTo>
                    <a:pt x="1296309" y="3267710"/>
                    <a:pt x="1301860" y="3268980"/>
                    <a:pt x="1304636" y="3268980"/>
                  </a:cubicBezTo>
                  <a:cubicBezTo>
                    <a:pt x="1312964" y="3271520"/>
                    <a:pt x="1322679" y="3272790"/>
                    <a:pt x="1329619" y="3277870"/>
                  </a:cubicBezTo>
                  <a:cubicBezTo>
                    <a:pt x="1333782" y="3280410"/>
                    <a:pt x="1339334" y="3284220"/>
                    <a:pt x="1343498" y="3284220"/>
                  </a:cubicBezTo>
                  <a:cubicBezTo>
                    <a:pt x="1350437" y="3284220"/>
                    <a:pt x="1353213" y="3289300"/>
                    <a:pt x="1355989" y="3293110"/>
                  </a:cubicBezTo>
                  <a:cubicBezTo>
                    <a:pt x="1364316" y="3294380"/>
                    <a:pt x="1372644" y="3294380"/>
                    <a:pt x="1376808" y="3302000"/>
                  </a:cubicBezTo>
                  <a:cubicBezTo>
                    <a:pt x="1376808" y="3303270"/>
                    <a:pt x="1378196" y="3303270"/>
                    <a:pt x="1379583" y="3303270"/>
                  </a:cubicBezTo>
                  <a:cubicBezTo>
                    <a:pt x="1385135" y="3304540"/>
                    <a:pt x="1390687" y="3305810"/>
                    <a:pt x="1396238" y="3308350"/>
                  </a:cubicBezTo>
                  <a:cubicBezTo>
                    <a:pt x="1399014" y="3309620"/>
                    <a:pt x="1401790" y="3312160"/>
                    <a:pt x="1405954" y="3314700"/>
                  </a:cubicBezTo>
                  <a:cubicBezTo>
                    <a:pt x="1407342" y="3314700"/>
                    <a:pt x="1407342" y="3315970"/>
                    <a:pt x="1408730" y="3315970"/>
                  </a:cubicBezTo>
                  <a:cubicBezTo>
                    <a:pt x="1418445" y="3315970"/>
                    <a:pt x="1421221" y="3322320"/>
                    <a:pt x="1426772" y="3327400"/>
                  </a:cubicBezTo>
                  <a:cubicBezTo>
                    <a:pt x="1435100" y="3333750"/>
                    <a:pt x="1444815" y="3340100"/>
                    <a:pt x="1451755" y="3347720"/>
                  </a:cubicBezTo>
                  <a:cubicBezTo>
                    <a:pt x="1455918" y="3352800"/>
                    <a:pt x="1462858" y="3355340"/>
                    <a:pt x="1467022" y="3357880"/>
                  </a:cubicBezTo>
                  <a:lnTo>
                    <a:pt x="1475349" y="3361690"/>
                  </a:lnTo>
                  <a:cubicBezTo>
                    <a:pt x="1478125" y="3364230"/>
                    <a:pt x="1480901" y="3366770"/>
                    <a:pt x="1485065" y="3369310"/>
                  </a:cubicBezTo>
                  <a:cubicBezTo>
                    <a:pt x="1489228" y="3370580"/>
                    <a:pt x="1490616" y="3375660"/>
                    <a:pt x="1496168" y="3374390"/>
                  </a:cubicBezTo>
                  <a:cubicBezTo>
                    <a:pt x="1498944" y="3374390"/>
                    <a:pt x="1501720" y="3375660"/>
                    <a:pt x="1504495" y="3376930"/>
                  </a:cubicBezTo>
                  <a:cubicBezTo>
                    <a:pt x="1508659" y="3379470"/>
                    <a:pt x="1510047" y="3382010"/>
                    <a:pt x="1515599" y="3382010"/>
                  </a:cubicBezTo>
                  <a:cubicBezTo>
                    <a:pt x="1518374" y="3382010"/>
                    <a:pt x="1521150" y="3384550"/>
                    <a:pt x="1522538" y="3385820"/>
                  </a:cubicBezTo>
                  <a:cubicBezTo>
                    <a:pt x="1529478" y="3388360"/>
                    <a:pt x="1536417" y="3388360"/>
                    <a:pt x="1540581" y="3380740"/>
                  </a:cubicBezTo>
                  <a:lnTo>
                    <a:pt x="1541969" y="3379470"/>
                  </a:lnTo>
                  <a:cubicBezTo>
                    <a:pt x="1547521" y="3382010"/>
                    <a:pt x="1547521" y="3376930"/>
                    <a:pt x="1548909" y="3374390"/>
                  </a:cubicBezTo>
                  <a:cubicBezTo>
                    <a:pt x="1550296" y="3373120"/>
                    <a:pt x="1553072" y="3371850"/>
                    <a:pt x="1554460" y="3370580"/>
                  </a:cubicBezTo>
                  <a:cubicBezTo>
                    <a:pt x="1557236" y="3368040"/>
                    <a:pt x="1560012" y="3366770"/>
                    <a:pt x="1564176" y="3364230"/>
                  </a:cubicBezTo>
                  <a:cubicBezTo>
                    <a:pt x="1565563" y="3362960"/>
                    <a:pt x="1568339" y="3361690"/>
                    <a:pt x="1569727" y="3361690"/>
                  </a:cubicBezTo>
                  <a:cubicBezTo>
                    <a:pt x="1576667" y="3361690"/>
                    <a:pt x="1580830" y="3359150"/>
                    <a:pt x="1586382" y="3354070"/>
                  </a:cubicBezTo>
                  <a:cubicBezTo>
                    <a:pt x="1590546" y="3350260"/>
                    <a:pt x="1597485" y="3347720"/>
                    <a:pt x="1603037" y="3345180"/>
                  </a:cubicBezTo>
                  <a:cubicBezTo>
                    <a:pt x="1608589" y="3342640"/>
                    <a:pt x="1614140" y="3340100"/>
                    <a:pt x="1621080" y="3338830"/>
                  </a:cubicBezTo>
                  <a:cubicBezTo>
                    <a:pt x="1625244" y="3337560"/>
                    <a:pt x="1629407" y="3337560"/>
                    <a:pt x="1633571" y="3337560"/>
                  </a:cubicBezTo>
                  <a:lnTo>
                    <a:pt x="1636347" y="3337560"/>
                  </a:lnTo>
                  <a:cubicBezTo>
                    <a:pt x="1641899" y="3335020"/>
                    <a:pt x="1647450" y="3331210"/>
                    <a:pt x="1654390" y="3328670"/>
                  </a:cubicBezTo>
                  <a:lnTo>
                    <a:pt x="1658554" y="3328670"/>
                  </a:lnTo>
                  <a:cubicBezTo>
                    <a:pt x="1665493" y="3331210"/>
                    <a:pt x="1672433" y="3331210"/>
                    <a:pt x="1679372" y="3326130"/>
                  </a:cubicBezTo>
                  <a:cubicBezTo>
                    <a:pt x="1680760" y="3324860"/>
                    <a:pt x="1683536" y="3323590"/>
                    <a:pt x="1684924" y="3322320"/>
                  </a:cubicBezTo>
                  <a:cubicBezTo>
                    <a:pt x="1691863" y="3324860"/>
                    <a:pt x="1698803" y="3329940"/>
                    <a:pt x="1707130" y="3329940"/>
                  </a:cubicBezTo>
                  <a:cubicBezTo>
                    <a:pt x="1709906" y="3329940"/>
                    <a:pt x="1714070" y="3328670"/>
                    <a:pt x="1716846" y="3327400"/>
                  </a:cubicBezTo>
                  <a:cubicBezTo>
                    <a:pt x="1722397" y="3327400"/>
                    <a:pt x="1727949" y="3327400"/>
                    <a:pt x="1732113" y="3326130"/>
                  </a:cubicBezTo>
                  <a:cubicBezTo>
                    <a:pt x="1737664" y="3324860"/>
                    <a:pt x="1744604" y="3326130"/>
                    <a:pt x="1750156" y="3323590"/>
                  </a:cubicBezTo>
                  <a:cubicBezTo>
                    <a:pt x="1752931" y="3317240"/>
                    <a:pt x="1754319" y="3317240"/>
                    <a:pt x="1761259" y="3318510"/>
                  </a:cubicBezTo>
                  <a:cubicBezTo>
                    <a:pt x="1769586" y="3319780"/>
                    <a:pt x="1775138" y="3318510"/>
                    <a:pt x="1780690" y="3312160"/>
                  </a:cubicBezTo>
                  <a:cubicBezTo>
                    <a:pt x="1783466" y="3308350"/>
                    <a:pt x="1790405" y="3308350"/>
                    <a:pt x="1794569" y="3305810"/>
                  </a:cubicBezTo>
                  <a:cubicBezTo>
                    <a:pt x="1795957" y="3305810"/>
                    <a:pt x="1797345" y="3304540"/>
                    <a:pt x="1798733" y="3304540"/>
                  </a:cubicBezTo>
                  <a:cubicBezTo>
                    <a:pt x="1801508" y="3303270"/>
                    <a:pt x="1802896" y="3303270"/>
                    <a:pt x="1805672" y="3302000"/>
                  </a:cubicBezTo>
                  <a:cubicBezTo>
                    <a:pt x="1812612" y="3299460"/>
                    <a:pt x="1819551" y="3298190"/>
                    <a:pt x="1826491" y="3294380"/>
                  </a:cubicBezTo>
                  <a:cubicBezTo>
                    <a:pt x="1833430" y="3290570"/>
                    <a:pt x="1838982" y="3288030"/>
                    <a:pt x="1845922" y="3293110"/>
                  </a:cubicBezTo>
                  <a:lnTo>
                    <a:pt x="1848697" y="3293110"/>
                  </a:lnTo>
                  <a:cubicBezTo>
                    <a:pt x="1851473" y="3291840"/>
                    <a:pt x="1852861" y="3291840"/>
                    <a:pt x="1855637" y="3290570"/>
                  </a:cubicBezTo>
                  <a:cubicBezTo>
                    <a:pt x="1855637" y="3286760"/>
                    <a:pt x="1855637" y="3281680"/>
                    <a:pt x="1861188" y="3277870"/>
                  </a:cubicBezTo>
                  <a:cubicBezTo>
                    <a:pt x="1862577" y="3276600"/>
                    <a:pt x="1862577" y="3274060"/>
                    <a:pt x="1865352" y="3272790"/>
                  </a:cubicBezTo>
                  <a:cubicBezTo>
                    <a:pt x="1868128" y="3270250"/>
                    <a:pt x="1872292" y="3270250"/>
                    <a:pt x="1875068" y="3271520"/>
                  </a:cubicBezTo>
                  <a:cubicBezTo>
                    <a:pt x="1876456" y="3272790"/>
                    <a:pt x="1879231" y="3271520"/>
                    <a:pt x="1880619" y="3271520"/>
                  </a:cubicBezTo>
                  <a:cubicBezTo>
                    <a:pt x="1888947" y="3270250"/>
                    <a:pt x="1898662" y="3270250"/>
                    <a:pt x="1906990" y="3268980"/>
                  </a:cubicBezTo>
                  <a:cubicBezTo>
                    <a:pt x="1915317" y="3267710"/>
                    <a:pt x="1923644" y="3266440"/>
                    <a:pt x="1931972" y="3263900"/>
                  </a:cubicBezTo>
                  <a:cubicBezTo>
                    <a:pt x="1937523" y="3261360"/>
                    <a:pt x="1943075" y="3262630"/>
                    <a:pt x="1948627" y="3262630"/>
                  </a:cubicBezTo>
                  <a:cubicBezTo>
                    <a:pt x="1959730" y="3263900"/>
                    <a:pt x="1969446" y="3263900"/>
                    <a:pt x="1979161" y="3258820"/>
                  </a:cubicBezTo>
                  <a:lnTo>
                    <a:pt x="1976385" y="3256280"/>
                  </a:lnTo>
                  <a:cubicBezTo>
                    <a:pt x="1979161" y="3255010"/>
                    <a:pt x="1981937" y="3255010"/>
                    <a:pt x="1986100" y="3255010"/>
                  </a:cubicBezTo>
                  <a:cubicBezTo>
                    <a:pt x="1988876" y="3258820"/>
                    <a:pt x="1993040" y="3256280"/>
                    <a:pt x="1995816" y="3253740"/>
                  </a:cubicBezTo>
                  <a:cubicBezTo>
                    <a:pt x="1999980" y="3249930"/>
                    <a:pt x="2004143" y="3251200"/>
                    <a:pt x="2009695" y="3251200"/>
                  </a:cubicBezTo>
                  <a:cubicBezTo>
                    <a:pt x="2015247" y="3252470"/>
                    <a:pt x="2022186" y="3249930"/>
                    <a:pt x="2029126" y="3248660"/>
                  </a:cubicBezTo>
                  <a:cubicBezTo>
                    <a:pt x="2030514" y="3248660"/>
                    <a:pt x="2031901" y="3246120"/>
                    <a:pt x="2031901" y="3244850"/>
                  </a:cubicBezTo>
                  <a:cubicBezTo>
                    <a:pt x="2034677" y="3244850"/>
                    <a:pt x="2037453" y="3243580"/>
                    <a:pt x="2041617" y="3243580"/>
                  </a:cubicBezTo>
                  <a:lnTo>
                    <a:pt x="2047169" y="3243580"/>
                  </a:lnTo>
                  <a:cubicBezTo>
                    <a:pt x="2052720" y="3246120"/>
                    <a:pt x="2058272" y="3246120"/>
                    <a:pt x="2063824" y="3243580"/>
                  </a:cubicBezTo>
                  <a:cubicBezTo>
                    <a:pt x="2065211" y="3242310"/>
                    <a:pt x="2067987" y="3242310"/>
                    <a:pt x="2069375" y="3242310"/>
                  </a:cubicBezTo>
                  <a:cubicBezTo>
                    <a:pt x="2073539" y="3241040"/>
                    <a:pt x="2077703" y="3242310"/>
                    <a:pt x="2080478" y="3238500"/>
                  </a:cubicBezTo>
                  <a:cubicBezTo>
                    <a:pt x="2081866" y="3237230"/>
                    <a:pt x="2084642" y="3238500"/>
                    <a:pt x="2087418" y="3237230"/>
                  </a:cubicBezTo>
                  <a:lnTo>
                    <a:pt x="2127667" y="3237230"/>
                  </a:lnTo>
                  <a:cubicBezTo>
                    <a:pt x="2133219" y="3237230"/>
                    <a:pt x="2140158" y="3238500"/>
                    <a:pt x="2145710" y="3239770"/>
                  </a:cubicBezTo>
                  <a:cubicBezTo>
                    <a:pt x="2152650" y="3241040"/>
                    <a:pt x="2158201" y="3239770"/>
                    <a:pt x="2163753" y="3238500"/>
                  </a:cubicBezTo>
                  <a:lnTo>
                    <a:pt x="2173468" y="3238500"/>
                  </a:lnTo>
                  <a:cubicBezTo>
                    <a:pt x="2177632" y="3238500"/>
                    <a:pt x="2181796" y="3239770"/>
                    <a:pt x="2185959" y="3238500"/>
                  </a:cubicBezTo>
                  <a:cubicBezTo>
                    <a:pt x="2188735" y="3238500"/>
                    <a:pt x="2190123" y="3235960"/>
                    <a:pt x="2191511" y="3233420"/>
                  </a:cubicBezTo>
                  <a:cubicBezTo>
                    <a:pt x="2194287" y="3229610"/>
                    <a:pt x="2198451" y="3228340"/>
                    <a:pt x="2204002" y="3228340"/>
                  </a:cubicBezTo>
                  <a:cubicBezTo>
                    <a:pt x="2208166" y="3228340"/>
                    <a:pt x="2212330" y="3227070"/>
                    <a:pt x="2216493" y="3225800"/>
                  </a:cubicBezTo>
                  <a:lnTo>
                    <a:pt x="2219269" y="3225800"/>
                  </a:lnTo>
                  <a:cubicBezTo>
                    <a:pt x="2224821" y="3233420"/>
                    <a:pt x="2233149" y="3228340"/>
                    <a:pt x="2240088" y="3229610"/>
                  </a:cubicBezTo>
                  <a:lnTo>
                    <a:pt x="2242864" y="3229610"/>
                  </a:lnTo>
                  <a:cubicBezTo>
                    <a:pt x="2248416" y="3232150"/>
                    <a:pt x="2255355" y="3234690"/>
                    <a:pt x="2260907" y="3235960"/>
                  </a:cubicBezTo>
                  <a:cubicBezTo>
                    <a:pt x="2267846" y="3237230"/>
                    <a:pt x="2273398" y="3243580"/>
                    <a:pt x="2278950" y="3243580"/>
                  </a:cubicBezTo>
                  <a:cubicBezTo>
                    <a:pt x="2288665" y="3243580"/>
                    <a:pt x="2296992" y="3249930"/>
                    <a:pt x="2305320" y="3251200"/>
                  </a:cubicBezTo>
                  <a:cubicBezTo>
                    <a:pt x="2312260" y="3252470"/>
                    <a:pt x="2319199" y="3255010"/>
                    <a:pt x="2326139" y="3257550"/>
                  </a:cubicBezTo>
                  <a:cubicBezTo>
                    <a:pt x="2328914" y="3258820"/>
                    <a:pt x="2333078" y="3257550"/>
                    <a:pt x="2335854" y="3257550"/>
                  </a:cubicBezTo>
                  <a:cubicBezTo>
                    <a:pt x="2344181" y="3258820"/>
                    <a:pt x="2352509" y="3258820"/>
                    <a:pt x="2360836" y="3260090"/>
                  </a:cubicBezTo>
                  <a:lnTo>
                    <a:pt x="2362224" y="3260090"/>
                  </a:lnTo>
                  <a:cubicBezTo>
                    <a:pt x="2371940" y="3258820"/>
                    <a:pt x="2381655" y="3261360"/>
                    <a:pt x="2391370" y="3261360"/>
                  </a:cubicBezTo>
                  <a:cubicBezTo>
                    <a:pt x="2392758" y="3035300"/>
                    <a:pt x="2385819" y="2809240"/>
                    <a:pt x="2377491" y="2583180"/>
                  </a:cubicBezTo>
                  <a:cubicBezTo>
                    <a:pt x="2369164" y="2368550"/>
                    <a:pt x="2360836" y="2153920"/>
                    <a:pt x="2359448" y="1939290"/>
                  </a:cubicBezTo>
                  <a:cubicBezTo>
                    <a:pt x="2359448" y="1831340"/>
                    <a:pt x="2360836" y="1724660"/>
                    <a:pt x="2363612" y="1616710"/>
                  </a:cubicBezTo>
                  <a:cubicBezTo>
                    <a:pt x="2367776" y="1508760"/>
                    <a:pt x="2376103" y="1400810"/>
                    <a:pt x="2381655" y="1292860"/>
                  </a:cubicBezTo>
                  <a:cubicBezTo>
                    <a:pt x="2397956" y="951230"/>
                    <a:pt x="2388595" y="608330"/>
                    <a:pt x="2383043" y="266700"/>
                  </a:cubicBezTo>
                  <a:cubicBezTo>
                    <a:pt x="2378879" y="265430"/>
                    <a:pt x="2376103" y="264160"/>
                    <a:pt x="2373328" y="262890"/>
                  </a:cubicBezTo>
                  <a:cubicBezTo>
                    <a:pt x="2369164" y="260350"/>
                    <a:pt x="2365000" y="259080"/>
                    <a:pt x="2359448" y="260350"/>
                  </a:cubicBezTo>
                  <a:lnTo>
                    <a:pt x="2351121" y="260350"/>
                  </a:lnTo>
                  <a:cubicBezTo>
                    <a:pt x="2346957" y="260350"/>
                    <a:pt x="2341405" y="260350"/>
                    <a:pt x="2338630" y="265430"/>
                  </a:cubicBezTo>
                  <a:cubicBezTo>
                    <a:pt x="2338630" y="265430"/>
                    <a:pt x="2337242" y="266700"/>
                    <a:pt x="2335854" y="266700"/>
                  </a:cubicBezTo>
                  <a:lnTo>
                    <a:pt x="2330302" y="266700"/>
                  </a:lnTo>
                  <a:cubicBezTo>
                    <a:pt x="2328914" y="264160"/>
                    <a:pt x="2331690" y="259080"/>
                    <a:pt x="2324751" y="260350"/>
                  </a:cubicBezTo>
                  <a:cubicBezTo>
                    <a:pt x="2321975" y="260350"/>
                    <a:pt x="2317811" y="261620"/>
                    <a:pt x="2315035" y="261620"/>
                  </a:cubicBezTo>
                  <a:lnTo>
                    <a:pt x="2294217" y="261620"/>
                  </a:lnTo>
                  <a:cubicBezTo>
                    <a:pt x="2292829" y="259080"/>
                    <a:pt x="2291441" y="256540"/>
                    <a:pt x="2288665" y="252730"/>
                  </a:cubicBezTo>
                  <a:cubicBezTo>
                    <a:pt x="2287277" y="250190"/>
                    <a:pt x="2285889" y="248920"/>
                    <a:pt x="2281726" y="251460"/>
                  </a:cubicBezTo>
                  <a:cubicBezTo>
                    <a:pt x="2278950" y="252730"/>
                    <a:pt x="2277562" y="252730"/>
                    <a:pt x="2276174" y="250190"/>
                  </a:cubicBezTo>
                  <a:cubicBezTo>
                    <a:pt x="2272010" y="243840"/>
                    <a:pt x="2267846" y="238760"/>
                    <a:pt x="2259519" y="237490"/>
                  </a:cubicBezTo>
                  <a:cubicBezTo>
                    <a:pt x="2258131" y="237490"/>
                    <a:pt x="2256743" y="234950"/>
                    <a:pt x="2255355" y="233680"/>
                  </a:cubicBezTo>
                  <a:cubicBezTo>
                    <a:pt x="2252579" y="231140"/>
                    <a:pt x="2251191" y="228600"/>
                    <a:pt x="2247028" y="228600"/>
                  </a:cubicBezTo>
                  <a:cubicBezTo>
                    <a:pt x="2245640" y="228600"/>
                    <a:pt x="2242864" y="226060"/>
                    <a:pt x="2242864" y="224790"/>
                  </a:cubicBezTo>
                  <a:cubicBezTo>
                    <a:pt x="2241476" y="219710"/>
                    <a:pt x="2241476" y="215900"/>
                    <a:pt x="2241476" y="210820"/>
                  </a:cubicBezTo>
                  <a:cubicBezTo>
                    <a:pt x="2240088" y="205740"/>
                    <a:pt x="2237312" y="200660"/>
                    <a:pt x="2233149" y="198120"/>
                  </a:cubicBezTo>
                  <a:cubicBezTo>
                    <a:pt x="2226209" y="194310"/>
                    <a:pt x="2220657" y="189230"/>
                    <a:pt x="2213718" y="185420"/>
                  </a:cubicBezTo>
                  <a:cubicBezTo>
                    <a:pt x="2212330" y="184150"/>
                    <a:pt x="2209554" y="182880"/>
                    <a:pt x="2206778" y="182880"/>
                  </a:cubicBezTo>
                  <a:cubicBezTo>
                    <a:pt x="2202614" y="181610"/>
                    <a:pt x="2198451" y="180340"/>
                    <a:pt x="2194287" y="180340"/>
                  </a:cubicBezTo>
                  <a:cubicBezTo>
                    <a:pt x="2190123" y="180340"/>
                    <a:pt x="2184572" y="180340"/>
                    <a:pt x="2180408" y="182880"/>
                  </a:cubicBezTo>
                  <a:cubicBezTo>
                    <a:pt x="2172080" y="186690"/>
                    <a:pt x="2165141" y="181610"/>
                    <a:pt x="2158201" y="181610"/>
                  </a:cubicBezTo>
                  <a:cubicBezTo>
                    <a:pt x="2151262" y="180340"/>
                    <a:pt x="2144322" y="177800"/>
                    <a:pt x="2138771" y="176530"/>
                  </a:cubicBezTo>
                  <a:lnTo>
                    <a:pt x="2120728" y="176530"/>
                  </a:lnTo>
                  <a:cubicBezTo>
                    <a:pt x="2105461" y="179070"/>
                    <a:pt x="2092970" y="171450"/>
                    <a:pt x="2077702" y="170180"/>
                  </a:cubicBezTo>
                  <a:cubicBezTo>
                    <a:pt x="2073539" y="170180"/>
                    <a:pt x="2069375" y="166370"/>
                    <a:pt x="2065211" y="163830"/>
                  </a:cubicBezTo>
                  <a:cubicBezTo>
                    <a:pt x="2062435" y="161290"/>
                    <a:pt x="2059660" y="161290"/>
                    <a:pt x="2055496" y="162560"/>
                  </a:cubicBezTo>
                  <a:cubicBezTo>
                    <a:pt x="2049944" y="163830"/>
                    <a:pt x="2044393" y="162560"/>
                    <a:pt x="2038841" y="163830"/>
                  </a:cubicBezTo>
                  <a:cubicBezTo>
                    <a:pt x="2030514" y="166370"/>
                    <a:pt x="2023574" y="160020"/>
                    <a:pt x="2015246" y="160020"/>
                  </a:cubicBezTo>
                  <a:cubicBezTo>
                    <a:pt x="2008307" y="161290"/>
                    <a:pt x="2001367" y="161290"/>
                    <a:pt x="1994428" y="162560"/>
                  </a:cubicBezTo>
                  <a:lnTo>
                    <a:pt x="1977773" y="166370"/>
                  </a:lnTo>
                  <a:cubicBezTo>
                    <a:pt x="1966670" y="171450"/>
                    <a:pt x="1958342" y="165100"/>
                    <a:pt x="1948627" y="162560"/>
                  </a:cubicBezTo>
                  <a:cubicBezTo>
                    <a:pt x="1941687" y="161290"/>
                    <a:pt x="1937523" y="158750"/>
                    <a:pt x="1931972" y="154940"/>
                  </a:cubicBezTo>
                  <a:cubicBezTo>
                    <a:pt x="1926420" y="151130"/>
                    <a:pt x="1920869" y="154940"/>
                    <a:pt x="1916705" y="154940"/>
                  </a:cubicBezTo>
                  <a:cubicBezTo>
                    <a:pt x="1912541" y="154940"/>
                    <a:pt x="1909765" y="158750"/>
                    <a:pt x="1906990" y="160020"/>
                  </a:cubicBezTo>
                  <a:cubicBezTo>
                    <a:pt x="1902826" y="161290"/>
                    <a:pt x="1898662" y="161290"/>
                    <a:pt x="1894498" y="161290"/>
                  </a:cubicBezTo>
                  <a:cubicBezTo>
                    <a:pt x="1890335" y="161290"/>
                    <a:pt x="1884783" y="160020"/>
                    <a:pt x="1880619" y="161290"/>
                  </a:cubicBezTo>
                  <a:cubicBezTo>
                    <a:pt x="1873680" y="163830"/>
                    <a:pt x="1868128" y="167640"/>
                    <a:pt x="1862576" y="170180"/>
                  </a:cubicBezTo>
                  <a:cubicBezTo>
                    <a:pt x="1861188" y="171450"/>
                    <a:pt x="1859801" y="172720"/>
                    <a:pt x="1858413" y="172720"/>
                  </a:cubicBezTo>
                  <a:cubicBezTo>
                    <a:pt x="1848697" y="177800"/>
                    <a:pt x="1837594" y="179070"/>
                    <a:pt x="1825103" y="179070"/>
                  </a:cubicBezTo>
                  <a:cubicBezTo>
                    <a:pt x="1818163" y="179070"/>
                    <a:pt x="1811224" y="179070"/>
                    <a:pt x="1804284" y="177800"/>
                  </a:cubicBezTo>
                  <a:cubicBezTo>
                    <a:pt x="1800120" y="177800"/>
                    <a:pt x="1797344" y="173990"/>
                    <a:pt x="1794569" y="173990"/>
                  </a:cubicBezTo>
                  <a:cubicBezTo>
                    <a:pt x="1784853" y="172720"/>
                    <a:pt x="1776526" y="172720"/>
                    <a:pt x="1766810" y="172720"/>
                  </a:cubicBezTo>
                  <a:cubicBezTo>
                    <a:pt x="1765423" y="172720"/>
                    <a:pt x="1764035" y="173990"/>
                    <a:pt x="1762647" y="173990"/>
                  </a:cubicBezTo>
                  <a:cubicBezTo>
                    <a:pt x="1757095" y="176530"/>
                    <a:pt x="1751543" y="180340"/>
                    <a:pt x="1745992" y="182880"/>
                  </a:cubicBezTo>
                  <a:cubicBezTo>
                    <a:pt x="1736276" y="185420"/>
                    <a:pt x="1726561" y="187960"/>
                    <a:pt x="1716846" y="189230"/>
                  </a:cubicBezTo>
                  <a:lnTo>
                    <a:pt x="1712682" y="189230"/>
                  </a:lnTo>
                  <a:cubicBezTo>
                    <a:pt x="1704354" y="185420"/>
                    <a:pt x="1697415" y="189230"/>
                    <a:pt x="1689087" y="190500"/>
                  </a:cubicBezTo>
                  <a:cubicBezTo>
                    <a:pt x="1680760" y="193040"/>
                    <a:pt x="1672433" y="196850"/>
                    <a:pt x="1664105" y="199390"/>
                  </a:cubicBezTo>
                  <a:cubicBezTo>
                    <a:pt x="1661329" y="200660"/>
                    <a:pt x="1658553" y="199390"/>
                    <a:pt x="1655778" y="198120"/>
                  </a:cubicBezTo>
                  <a:cubicBezTo>
                    <a:pt x="1651614" y="196850"/>
                    <a:pt x="1648838" y="196850"/>
                    <a:pt x="1646062" y="199390"/>
                  </a:cubicBezTo>
                  <a:cubicBezTo>
                    <a:pt x="1644674" y="200660"/>
                    <a:pt x="1643286" y="200660"/>
                    <a:pt x="1641899" y="200660"/>
                  </a:cubicBezTo>
                  <a:cubicBezTo>
                    <a:pt x="1637735" y="201930"/>
                    <a:pt x="1633571" y="201930"/>
                    <a:pt x="1630795" y="203200"/>
                  </a:cubicBezTo>
                  <a:cubicBezTo>
                    <a:pt x="1625244" y="207010"/>
                    <a:pt x="1619692" y="205740"/>
                    <a:pt x="1614140" y="208280"/>
                  </a:cubicBezTo>
                  <a:cubicBezTo>
                    <a:pt x="1608589" y="210820"/>
                    <a:pt x="1603037" y="210820"/>
                    <a:pt x="1598873" y="214630"/>
                  </a:cubicBezTo>
                  <a:cubicBezTo>
                    <a:pt x="1597485" y="215900"/>
                    <a:pt x="1594709" y="215900"/>
                    <a:pt x="1591934" y="215900"/>
                  </a:cubicBezTo>
                  <a:cubicBezTo>
                    <a:pt x="1584994" y="217170"/>
                    <a:pt x="1579442" y="220980"/>
                    <a:pt x="1575279" y="226060"/>
                  </a:cubicBezTo>
                  <a:cubicBezTo>
                    <a:pt x="1569727" y="231140"/>
                    <a:pt x="1564175" y="234950"/>
                    <a:pt x="1558624" y="238760"/>
                  </a:cubicBezTo>
                  <a:cubicBezTo>
                    <a:pt x="1557236" y="240030"/>
                    <a:pt x="1553072" y="240030"/>
                    <a:pt x="1551684" y="240030"/>
                  </a:cubicBezTo>
                  <a:cubicBezTo>
                    <a:pt x="1546133" y="240030"/>
                    <a:pt x="1540581" y="238760"/>
                    <a:pt x="1536417" y="237490"/>
                  </a:cubicBezTo>
                  <a:cubicBezTo>
                    <a:pt x="1533641" y="237490"/>
                    <a:pt x="1532253" y="236220"/>
                    <a:pt x="1529478" y="236220"/>
                  </a:cubicBezTo>
                  <a:cubicBezTo>
                    <a:pt x="1521150" y="240030"/>
                    <a:pt x="1511435" y="237490"/>
                    <a:pt x="1503107" y="237490"/>
                  </a:cubicBezTo>
                  <a:cubicBezTo>
                    <a:pt x="1501719" y="237490"/>
                    <a:pt x="1498944" y="236220"/>
                    <a:pt x="1497556" y="234950"/>
                  </a:cubicBezTo>
                  <a:cubicBezTo>
                    <a:pt x="1492004" y="231140"/>
                    <a:pt x="1486452" y="231140"/>
                    <a:pt x="1480901" y="233680"/>
                  </a:cubicBezTo>
                  <a:cubicBezTo>
                    <a:pt x="1476737" y="234950"/>
                    <a:pt x="1472573" y="234950"/>
                    <a:pt x="1469797" y="232410"/>
                  </a:cubicBezTo>
                  <a:cubicBezTo>
                    <a:pt x="1464246" y="228600"/>
                    <a:pt x="1457306" y="226060"/>
                    <a:pt x="1450367" y="224790"/>
                  </a:cubicBezTo>
                  <a:cubicBezTo>
                    <a:pt x="1444815" y="223520"/>
                    <a:pt x="1439264" y="220980"/>
                    <a:pt x="1433712" y="218440"/>
                  </a:cubicBezTo>
                  <a:cubicBezTo>
                    <a:pt x="1430936" y="217170"/>
                    <a:pt x="1428160" y="218440"/>
                    <a:pt x="1425384" y="218440"/>
                  </a:cubicBezTo>
                  <a:cubicBezTo>
                    <a:pt x="1422609" y="218440"/>
                    <a:pt x="1421221" y="219710"/>
                    <a:pt x="1418445" y="219710"/>
                  </a:cubicBezTo>
                  <a:cubicBezTo>
                    <a:pt x="1410117" y="220980"/>
                    <a:pt x="1401790" y="223520"/>
                    <a:pt x="1394850" y="222250"/>
                  </a:cubicBezTo>
                  <a:cubicBezTo>
                    <a:pt x="1385135" y="219710"/>
                    <a:pt x="1375420" y="220980"/>
                    <a:pt x="1367092" y="215900"/>
                  </a:cubicBezTo>
                  <a:cubicBezTo>
                    <a:pt x="1362928" y="213360"/>
                    <a:pt x="1361540" y="215900"/>
                    <a:pt x="1358765" y="215900"/>
                  </a:cubicBezTo>
                  <a:cubicBezTo>
                    <a:pt x="1357377" y="215900"/>
                    <a:pt x="1355989" y="215900"/>
                    <a:pt x="1353213" y="217170"/>
                  </a:cubicBezTo>
                  <a:cubicBezTo>
                    <a:pt x="1351825" y="220980"/>
                    <a:pt x="1346273" y="223520"/>
                    <a:pt x="1339334" y="220980"/>
                  </a:cubicBezTo>
                  <a:cubicBezTo>
                    <a:pt x="1335170" y="219710"/>
                    <a:pt x="1332394" y="219710"/>
                    <a:pt x="1328231" y="220980"/>
                  </a:cubicBezTo>
                  <a:cubicBezTo>
                    <a:pt x="1324067" y="222250"/>
                    <a:pt x="1319903" y="222250"/>
                    <a:pt x="1314352" y="223520"/>
                  </a:cubicBezTo>
                  <a:lnTo>
                    <a:pt x="1312964" y="223520"/>
                  </a:lnTo>
                  <a:cubicBezTo>
                    <a:pt x="1301860" y="229870"/>
                    <a:pt x="1290757" y="224790"/>
                    <a:pt x="1278266" y="224790"/>
                  </a:cubicBezTo>
                  <a:lnTo>
                    <a:pt x="1271326" y="224790"/>
                  </a:lnTo>
                  <a:cubicBezTo>
                    <a:pt x="1262999" y="226060"/>
                    <a:pt x="1258835" y="219710"/>
                    <a:pt x="1253283" y="215900"/>
                  </a:cubicBezTo>
                  <a:cubicBezTo>
                    <a:pt x="1247732" y="212090"/>
                    <a:pt x="1242180" y="207010"/>
                    <a:pt x="1236628" y="204470"/>
                  </a:cubicBezTo>
                  <a:cubicBezTo>
                    <a:pt x="1235240" y="203200"/>
                    <a:pt x="1231077" y="204470"/>
                    <a:pt x="1228301" y="204470"/>
                  </a:cubicBezTo>
                  <a:lnTo>
                    <a:pt x="1215810" y="204470"/>
                  </a:lnTo>
                  <a:lnTo>
                    <a:pt x="1214422" y="203200"/>
                  </a:lnTo>
                  <a:cubicBezTo>
                    <a:pt x="1204707" y="205740"/>
                    <a:pt x="1199155" y="200660"/>
                    <a:pt x="1192215" y="195580"/>
                  </a:cubicBezTo>
                  <a:cubicBezTo>
                    <a:pt x="1188052" y="193040"/>
                    <a:pt x="1182500" y="190500"/>
                    <a:pt x="1178336" y="189230"/>
                  </a:cubicBezTo>
                  <a:cubicBezTo>
                    <a:pt x="1172785" y="186690"/>
                    <a:pt x="1165845" y="185420"/>
                    <a:pt x="1163069" y="179070"/>
                  </a:cubicBezTo>
                  <a:cubicBezTo>
                    <a:pt x="1161681" y="176530"/>
                    <a:pt x="1158905" y="176530"/>
                    <a:pt x="1157518" y="173990"/>
                  </a:cubicBezTo>
                  <a:cubicBezTo>
                    <a:pt x="1156130" y="171450"/>
                    <a:pt x="1154742" y="168910"/>
                    <a:pt x="1154742" y="167640"/>
                  </a:cubicBezTo>
                  <a:cubicBezTo>
                    <a:pt x="1154742" y="165100"/>
                    <a:pt x="1156130" y="162560"/>
                    <a:pt x="1157518" y="160020"/>
                  </a:cubicBezTo>
                  <a:cubicBezTo>
                    <a:pt x="1158905" y="156210"/>
                    <a:pt x="1156130" y="152400"/>
                    <a:pt x="1151966" y="149860"/>
                  </a:cubicBezTo>
                  <a:cubicBezTo>
                    <a:pt x="1150578" y="148590"/>
                    <a:pt x="1147802" y="148590"/>
                    <a:pt x="1147802" y="147320"/>
                  </a:cubicBezTo>
                  <a:cubicBezTo>
                    <a:pt x="1145026" y="139700"/>
                    <a:pt x="1138087" y="137160"/>
                    <a:pt x="1132535" y="130810"/>
                  </a:cubicBezTo>
                  <a:cubicBezTo>
                    <a:pt x="1128371" y="127000"/>
                    <a:pt x="1125596" y="121920"/>
                    <a:pt x="1122820" y="116840"/>
                  </a:cubicBezTo>
                  <a:cubicBezTo>
                    <a:pt x="1120044" y="114300"/>
                    <a:pt x="1118656" y="111760"/>
                    <a:pt x="1114492" y="109220"/>
                  </a:cubicBezTo>
                  <a:cubicBezTo>
                    <a:pt x="1104777" y="105410"/>
                    <a:pt x="1095062" y="101600"/>
                    <a:pt x="1085346" y="96520"/>
                  </a:cubicBezTo>
                  <a:cubicBezTo>
                    <a:pt x="1085346" y="106680"/>
                    <a:pt x="1082570" y="104140"/>
                    <a:pt x="1081182" y="101600"/>
                  </a:cubicBezTo>
                  <a:cubicBezTo>
                    <a:pt x="1081182" y="97790"/>
                    <a:pt x="1078407" y="96520"/>
                    <a:pt x="1074243" y="96520"/>
                  </a:cubicBezTo>
                  <a:cubicBezTo>
                    <a:pt x="1074243" y="96520"/>
                    <a:pt x="1072855" y="96520"/>
                    <a:pt x="1072855" y="95250"/>
                  </a:cubicBezTo>
                  <a:cubicBezTo>
                    <a:pt x="1071467" y="87630"/>
                    <a:pt x="1064528" y="90170"/>
                    <a:pt x="1060364" y="88900"/>
                  </a:cubicBezTo>
                  <a:cubicBezTo>
                    <a:pt x="1057588" y="87630"/>
                    <a:pt x="1054812" y="86360"/>
                    <a:pt x="1052036" y="87630"/>
                  </a:cubicBezTo>
                  <a:cubicBezTo>
                    <a:pt x="1046485" y="88900"/>
                    <a:pt x="1042321" y="85090"/>
                    <a:pt x="1036769" y="83820"/>
                  </a:cubicBezTo>
                  <a:cubicBezTo>
                    <a:pt x="1035381" y="83820"/>
                    <a:pt x="1033993" y="83820"/>
                    <a:pt x="1032606" y="85090"/>
                  </a:cubicBezTo>
                  <a:cubicBezTo>
                    <a:pt x="1029830" y="87630"/>
                    <a:pt x="1027054" y="87630"/>
                    <a:pt x="1022890" y="85090"/>
                  </a:cubicBezTo>
                  <a:cubicBezTo>
                    <a:pt x="1017339" y="81280"/>
                    <a:pt x="1011787" y="81280"/>
                    <a:pt x="1004847" y="83820"/>
                  </a:cubicBezTo>
                  <a:cubicBezTo>
                    <a:pt x="1002072" y="85090"/>
                    <a:pt x="999296" y="85090"/>
                    <a:pt x="996520" y="83820"/>
                  </a:cubicBezTo>
                  <a:cubicBezTo>
                    <a:pt x="990968" y="81280"/>
                    <a:pt x="985417" y="77470"/>
                    <a:pt x="978477" y="74930"/>
                  </a:cubicBezTo>
                  <a:cubicBezTo>
                    <a:pt x="977089" y="74930"/>
                    <a:pt x="975701" y="73660"/>
                    <a:pt x="974313" y="73660"/>
                  </a:cubicBezTo>
                  <a:cubicBezTo>
                    <a:pt x="965986" y="74930"/>
                    <a:pt x="959046" y="72390"/>
                    <a:pt x="950719" y="74930"/>
                  </a:cubicBezTo>
                  <a:cubicBezTo>
                    <a:pt x="946555" y="76200"/>
                    <a:pt x="941003" y="76200"/>
                    <a:pt x="938228" y="81280"/>
                  </a:cubicBezTo>
                  <a:cubicBezTo>
                    <a:pt x="936840" y="82550"/>
                    <a:pt x="932676" y="82550"/>
                    <a:pt x="929900" y="83820"/>
                  </a:cubicBezTo>
                  <a:cubicBezTo>
                    <a:pt x="922961" y="85090"/>
                    <a:pt x="916021" y="86360"/>
                    <a:pt x="909081" y="83820"/>
                  </a:cubicBezTo>
                  <a:cubicBezTo>
                    <a:pt x="903530" y="81280"/>
                    <a:pt x="896590" y="82550"/>
                    <a:pt x="891039" y="81280"/>
                  </a:cubicBezTo>
                  <a:cubicBezTo>
                    <a:pt x="886875" y="80010"/>
                    <a:pt x="884099" y="77470"/>
                    <a:pt x="881323" y="76200"/>
                  </a:cubicBezTo>
                  <a:cubicBezTo>
                    <a:pt x="879935" y="74930"/>
                    <a:pt x="878547" y="73660"/>
                    <a:pt x="877160" y="73660"/>
                  </a:cubicBezTo>
                  <a:cubicBezTo>
                    <a:pt x="868832" y="71120"/>
                    <a:pt x="861893" y="66040"/>
                    <a:pt x="857729" y="59690"/>
                  </a:cubicBezTo>
                  <a:cubicBezTo>
                    <a:pt x="854953" y="55880"/>
                    <a:pt x="850789" y="52070"/>
                    <a:pt x="848013" y="48260"/>
                  </a:cubicBezTo>
                  <a:cubicBezTo>
                    <a:pt x="838298" y="45720"/>
                    <a:pt x="839686" y="35560"/>
                    <a:pt x="834134" y="30480"/>
                  </a:cubicBezTo>
                  <a:cubicBezTo>
                    <a:pt x="829971" y="25400"/>
                    <a:pt x="825807" y="22860"/>
                    <a:pt x="818867" y="21590"/>
                  </a:cubicBezTo>
                  <a:lnTo>
                    <a:pt x="817479" y="21590"/>
                  </a:lnTo>
                  <a:cubicBezTo>
                    <a:pt x="810540" y="16510"/>
                    <a:pt x="803600" y="20320"/>
                    <a:pt x="795273" y="20320"/>
                  </a:cubicBezTo>
                  <a:cubicBezTo>
                    <a:pt x="792497" y="20320"/>
                    <a:pt x="788333" y="17780"/>
                    <a:pt x="785558" y="16510"/>
                  </a:cubicBezTo>
                  <a:cubicBezTo>
                    <a:pt x="784170" y="13970"/>
                    <a:pt x="782782" y="12700"/>
                    <a:pt x="781394" y="12700"/>
                  </a:cubicBezTo>
                  <a:cubicBezTo>
                    <a:pt x="773066" y="11430"/>
                    <a:pt x="766127" y="6350"/>
                    <a:pt x="759187" y="0"/>
                  </a:cubicBezTo>
                  <a:cubicBezTo>
                    <a:pt x="756411" y="1270"/>
                    <a:pt x="753636" y="2540"/>
                    <a:pt x="750860" y="2540"/>
                  </a:cubicBezTo>
                  <a:cubicBezTo>
                    <a:pt x="748084" y="3810"/>
                    <a:pt x="743920" y="3810"/>
                    <a:pt x="739756" y="3810"/>
                  </a:cubicBezTo>
                  <a:cubicBezTo>
                    <a:pt x="734205" y="2540"/>
                    <a:pt x="728653" y="3810"/>
                    <a:pt x="723101" y="7620"/>
                  </a:cubicBezTo>
                  <a:cubicBezTo>
                    <a:pt x="720326" y="8890"/>
                    <a:pt x="718938" y="10160"/>
                    <a:pt x="716162" y="11430"/>
                  </a:cubicBezTo>
                  <a:cubicBezTo>
                    <a:pt x="713386" y="12700"/>
                    <a:pt x="711998" y="15240"/>
                    <a:pt x="709222" y="16510"/>
                  </a:cubicBezTo>
                  <a:cubicBezTo>
                    <a:pt x="707834" y="17780"/>
                    <a:pt x="705059" y="17780"/>
                    <a:pt x="703671" y="19050"/>
                  </a:cubicBezTo>
                  <a:lnTo>
                    <a:pt x="695343" y="22860"/>
                  </a:lnTo>
                  <a:cubicBezTo>
                    <a:pt x="695343" y="22860"/>
                    <a:pt x="693955" y="24130"/>
                    <a:pt x="693955" y="22860"/>
                  </a:cubicBezTo>
                  <a:cubicBezTo>
                    <a:pt x="688404" y="20320"/>
                    <a:pt x="684240" y="25400"/>
                    <a:pt x="680076" y="27940"/>
                  </a:cubicBezTo>
                  <a:cubicBezTo>
                    <a:pt x="675913" y="30480"/>
                    <a:pt x="670361" y="30480"/>
                    <a:pt x="666197" y="33020"/>
                  </a:cubicBezTo>
                  <a:lnTo>
                    <a:pt x="664809" y="33020"/>
                  </a:lnTo>
                  <a:cubicBezTo>
                    <a:pt x="657870" y="34290"/>
                    <a:pt x="650930" y="36830"/>
                    <a:pt x="643991" y="38100"/>
                  </a:cubicBezTo>
                  <a:cubicBezTo>
                    <a:pt x="641215" y="38100"/>
                    <a:pt x="639827" y="39370"/>
                    <a:pt x="637051" y="40640"/>
                  </a:cubicBezTo>
                  <a:cubicBezTo>
                    <a:pt x="632887" y="41910"/>
                    <a:pt x="628724" y="44450"/>
                    <a:pt x="624560" y="45720"/>
                  </a:cubicBezTo>
                  <a:cubicBezTo>
                    <a:pt x="621784" y="46990"/>
                    <a:pt x="617620" y="48260"/>
                    <a:pt x="614844" y="49530"/>
                  </a:cubicBezTo>
                  <a:lnTo>
                    <a:pt x="610681" y="49530"/>
                  </a:lnTo>
                  <a:cubicBezTo>
                    <a:pt x="610681" y="49530"/>
                    <a:pt x="607905" y="49530"/>
                    <a:pt x="606517" y="52070"/>
                  </a:cubicBezTo>
                  <a:cubicBezTo>
                    <a:pt x="600965" y="49530"/>
                    <a:pt x="594026" y="48260"/>
                    <a:pt x="588474" y="45720"/>
                  </a:cubicBezTo>
                  <a:cubicBezTo>
                    <a:pt x="584310" y="44450"/>
                    <a:pt x="574595" y="46990"/>
                    <a:pt x="571819" y="50800"/>
                  </a:cubicBezTo>
                  <a:cubicBezTo>
                    <a:pt x="570431" y="52070"/>
                    <a:pt x="569043" y="53340"/>
                    <a:pt x="567655" y="53340"/>
                  </a:cubicBezTo>
                  <a:cubicBezTo>
                    <a:pt x="566268" y="53340"/>
                    <a:pt x="563492" y="52070"/>
                    <a:pt x="562104" y="52070"/>
                  </a:cubicBezTo>
                  <a:cubicBezTo>
                    <a:pt x="560716" y="52070"/>
                    <a:pt x="559328" y="53340"/>
                    <a:pt x="556552" y="53340"/>
                  </a:cubicBezTo>
                  <a:cubicBezTo>
                    <a:pt x="556552" y="54610"/>
                    <a:pt x="557940" y="55880"/>
                    <a:pt x="557940" y="57150"/>
                  </a:cubicBezTo>
                  <a:cubicBezTo>
                    <a:pt x="553776" y="58420"/>
                    <a:pt x="546837" y="68580"/>
                    <a:pt x="546837" y="73660"/>
                  </a:cubicBezTo>
                  <a:cubicBezTo>
                    <a:pt x="539897" y="76200"/>
                    <a:pt x="531570" y="77470"/>
                    <a:pt x="528794" y="85090"/>
                  </a:cubicBezTo>
                  <a:cubicBezTo>
                    <a:pt x="528794" y="86360"/>
                    <a:pt x="527406" y="86360"/>
                    <a:pt x="527406" y="87630"/>
                  </a:cubicBezTo>
                  <a:cubicBezTo>
                    <a:pt x="519079" y="88900"/>
                    <a:pt x="517691" y="96520"/>
                    <a:pt x="513527" y="102870"/>
                  </a:cubicBezTo>
                  <a:lnTo>
                    <a:pt x="513527" y="105410"/>
                  </a:lnTo>
                  <a:cubicBezTo>
                    <a:pt x="512139" y="105410"/>
                    <a:pt x="510751" y="106680"/>
                    <a:pt x="509363" y="106680"/>
                  </a:cubicBezTo>
                  <a:cubicBezTo>
                    <a:pt x="503812" y="109220"/>
                    <a:pt x="501036" y="113030"/>
                    <a:pt x="499648" y="119380"/>
                  </a:cubicBezTo>
                  <a:cubicBezTo>
                    <a:pt x="498260" y="125730"/>
                    <a:pt x="498260" y="130810"/>
                    <a:pt x="496872" y="137160"/>
                  </a:cubicBezTo>
                  <a:cubicBezTo>
                    <a:pt x="494096" y="135890"/>
                    <a:pt x="489932" y="138430"/>
                    <a:pt x="488545" y="134620"/>
                  </a:cubicBezTo>
                  <a:lnTo>
                    <a:pt x="485769" y="134620"/>
                  </a:lnTo>
                  <a:cubicBezTo>
                    <a:pt x="481605" y="139700"/>
                    <a:pt x="477441" y="144780"/>
                    <a:pt x="473278" y="148590"/>
                  </a:cubicBezTo>
                  <a:cubicBezTo>
                    <a:pt x="469114" y="151130"/>
                    <a:pt x="464950" y="152400"/>
                    <a:pt x="459398" y="154940"/>
                  </a:cubicBezTo>
                  <a:lnTo>
                    <a:pt x="459398" y="157480"/>
                  </a:lnTo>
                  <a:cubicBezTo>
                    <a:pt x="453847" y="156210"/>
                    <a:pt x="449683" y="154940"/>
                    <a:pt x="445519" y="152400"/>
                  </a:cubicBezTo>
                  <a:cubicBezTo>
                    <a:pt x="444131" y="152400"/>
                    <a:pt x="442744" y="151130"/>
                    <a:pt x="442744" y="151130"/>
                  </a:cubicBezTo>
                  <a:cubicBezTo>
                    <a:pt x="441356" y="151130"/>
                    <a:pt x="441356" y="149860"/>
                    <a:pt x="441356" y="149860"/>
                  </a:cubicBezTo>
                  <a:cubicBezTo>
                    <a:pt x="439968" y="149860"/>
                    <a:pt x="439968" y="151130"/>
                    <a:pt x="439968" y="152400"/>
                  </a:cubicBezTo>
                  <a:cubicBezTo>
                    <a:pt x="439968" y="157480"/>
                    <a:pt x="437192" y="156210"/>
                    <a:pt x="434416" y="154940"/>
                  </a:cubicBezTo>
                  <a:cubicBezTo>
                    <a:pt x="431640" y="153670"/>
                    <a:pt x="428864" y="153670"/>
                    <a:pt x="427476" y="157480"/>
                  </a:cubicBezTo>
                  <a:cubicBezTo>
                    <a:pt x="427476" y="158750"/>
                    <a:pt x="426089" y="160020"/>
                    <a:pt x="424701" y="160020"/>
                  </a:cubicBezTo>
                  <a:cubicBezTo>
                    <a:pt x="420537" y="161290"/>
                    <a:pt x="416373" y="162560"/>
                    <a:pt x="414985" y="166370"/>
                  </a:cubicBezTo>
                  <a:cubicBezTo>
                    <a:pt x="413597" y="168910"/>
                    <a:pt x="412209" y="170180"/>
                    <a:pt x="409434" y="172720"/>
                  </a:cubicBezTo>
                  <a:lnTo>
                    <a:pt x="388615" y="172720"/>
                  </a:lnTo>
                  <a:cubicBezTo>
                    <a:pt x="385839" y="172720"/>
                    <a:pt x="383063" y="172720"/>
                    <a:pt x="380288" y="173990"/>
                  </a:cubicBezTo>
                  <a:cubicBezTo>
                    <a:pt x="377512" y="173990"/>
                    <a:pt x="374736" y="175260"/>
                    <a:pt x="370572" y="176530"/>
                  </a:cubicBezTo>
                  <a:cubicBezTo>
                    <a:pt x="367796" y="177800"/>
                    <a:pt x="363633" y="180340"/>
                    <a:pt x="360857" y="181610"/>
                  </a:cubicBezTo>
                  <a:cubicBezTo>
                    <a:pt x="359469" y="182880"/>
                    <a:pt x="358081" y="182880"/>
                    <a:pt x="356693" y="182880"/>
                  </a:cubicBezTo>
                  <a:cubicBezTo>
                    <a:pt x="349753" y="182880"/>
                    <a:pt x="345590" y="186690"/>
                    <a:pt x="341426" y="190500"/>
                  </a:cubicBezTo>
                  <a:cubicBezTo>
                    <a:pt x="337262" y="193040"/>
                    <a:pt x="334486" y="196850"/>
                    <a:pt x="330323" y="199390"/>
                  </a:cubicBezTo>
                  <a:cubicBezTo>
                    <a:pt x="327547" y="200660"/>
                    <a:pt x="324771" y="201930"/>
                    <a:pt x="323383" y="203200"/>
                  </a:cubicBezTo>
                  <a:cubicBezTo>
                    <a:pt x="320607" y="204470"/>
                    <a:pt x="319219" y="207010"/>
                    <a:pt x="316444" y="207010"/>
                  </a:cubicBezTo>
                  <a:cubicBezTo>
                    <a:pt x="313668" y="208280"/>
                    <a:pt x="309504" y="208280"/>
                    <a:pt x="306728" y="207010"/>
                  </a:cubicBezTo>
                  <a:cubicBezTo>
                    <a:pt x="302564" y="204470"/>
                    <a:pt x="298401" y="207010"/>
                    <a:pt x="295625" y="208280"/>
                  </a:cubicBezTo>
                  <a:cubicBezTo>
                    <a:pt x="291461" y="209550"/>
                    <a:pt x="288685" y="212090"/>
                    <a:pt x="285910" y="213360"/>
                  </a:cubicBezTo>
                  <a:cubicBezTo>
                    <a:pt x="287297" y="214630"/>
                    <a:pt x="287297" y="215900"/>
                    <a:pt x="288685" y="217170"/>
                  </a:cubicBezTo>
                  <a:lnTo>
                    <a:pt x="284522" y="217170"/>
                  </a:lnTo>
                  <a:cubicBezTo>
                    <a:pt x="284522" y="218440"/>
                    <a:pt x="283134" y="219710"/>
                    <a:pt x="283134" y="220980"/>
                  </a:cubicBezTo>
                  <a:cubicBezTo>
                    <a:pt x="281746" y="220980"/>
                    <a:pt x="280358" y="219710"/>
                    <a:pt x="280358" y="219710"/>
                  </a:cubicBezTo>
                  <a:cubicBezTo>
                    <a:pt x="276194" y="222250"/>
                    <a:pt x="272030" y="224790"/>
                    <a:pt x="267867" y="226060"/>
                  </a:cubicBezTo>
                  <a:cubicBezTo>
                    <a:pt x="266479" y="226060"/>
                    <a:pt x="265091" y="227330"/>
                    <a:pt x="265091" y="227330"/>
                  </a:cubicBezTo>
                  <a:cubicBezTo>
                    <a:pt x="259539" y="226060"/>
                    <a:pt x="252600" y="227330"/>
                    <a:pt x="248436" y="223520"/>
                  </a:cubicBezTo>
                  <a:cubicBezTo>
                    <a:pt x="245660" y="220980"/>
                    <a:pt x="241496" y="219710"/>
                    <a:pt x="238721" y="217170"/>
                  </a:cubicBezTo>
                  <a:cubicBezTo>
                    <a:pt x="234557" y="214630"/>
                    <a:pt x="229005" y="215900"/>
                    <a:pt x="224841" y="222250"/>
                  </a:cubicBezTo>
                  <a:lnTo>
                    <a:pt x="205411" y="204470"/>
                  </a:lnTo>
                  <a:cubicBezTo>
                    <a:pt x="204023" y="205740"/>
                    <a:pt x="201247" y="207010"/>
                    <a:pt x="199859" y="208280"/>
                  </a:cubicBezTo>
                  <a:cubicBezTo>
                    <a:pt x="198471" y="208280"/>
                    <a:pt x="198471" y="209550"/>
                    <a:pt x="197083" y="209550"/>
                  </a:cubicBezTo>
                  <a:cubicBezTo>
                    <a:pt x="191532" y="210820"/>
                    <a:pt x="185980" y="212090"/>
                    <a:pt x="179040" y="213360"/>
                  </a:cubicBezTo>
                  <a:cubicBezTo>
                    <a:pt x="174877" y="214630"/>
                    <a:pt x="172101" y="215900"/>
                    <a:pt x="172101" y="220980"/>
                  </a:cubicBezTo>
                  <a:cubicBezTo>
                    <a:pt x="166549" y="223520"/>
                    <a:pt x="160998" y="222250"/>
                    <a:pt x="156834" y="227330"/>
                  </a:cubicBezTo>
                  <a:lnTo>
                    <a:pt x="152670" y="227330"/>
                  </a:lnTo>
                  <a:cubicBezTo>
                    <a:pt x="144343" y="223520"/>
                    <a:pt x="137403" y="224790"/>
                    <a:pt x="131851" y="231140"/>
                  </a:cubicBezTo>
                  <a:cubicBezTo>
                    <a:pt x="130464" y="232410"/>
                    <a:pt x="129076" y="232410"/>
                    <a:pt x="126300" y="232410"/>
                  </a:cubicBezTo>
                  <a:cubicBezTo>
                    <a:pt x="119360" y="231140"/>
                    <a:pt x="113809" y="234950"/>
                    <a:pt x="108257" y="238760"/>
                  </a:cubicBezTo>
                  <a:cubicBezTo>
                    <a:pt x="105481" y="241300"/>
                    <a:pt x="102705" y="242570"/>
                    <a:pt x="98542" y="242570"/>
                  </a:cubicBezTo>
                  <a:cubicBezTo>
                    <a:pt x="91602" y="243840"/>
                    <a:pt x="86050" y="243840"/>
                    <a:pt x="79111" y="243840"/>
                  </a:cubicBezTo>
                  <a:cubicBezTo>
                    <a:pt x="79111" y="243840"/>
                    <a:pt x="77723" y="243840"/>
                    <a:pt x="77723" y="245110"/>
                  </a:cubicBezTo>
                  <a:cubicBezTo>
                    <a:pt x="72171" y="251460"/>
                    <a:pt x="65232" y="251460"/>
                    <a:pt x="56904" y="251460"/>
                  </a:cubicBezTo>
                  <a:cubicBezTo>
                    <a:pt x="48577" y="251460"/>
                    <a:pt x="40249" y="252730"/>
                    <a:pt x="33310" y="259080"/>
                  </a:cubicBezTo>
                  <a:cubicBezTo>
                    <a:pt x="29146" y="262890"/>
                    <a:pt x="23594" y="265430"/>
                    <a:pt x="18043" y="269240"/>
                  </a:cubicBezTo>
                  <a:cubicBezTo>
                    <a:pt x="16655" y="269240"/>
                    <a:pt x="15267" y="270510"/>
                    <a:pt x="15267" y="270510"/>
                  </a:cubicBezTo>
                  <a:cubicBezTo>
                    <a:pt x="11103" y="270510"/>
                    <a:pt x="5552" y="269240"/>
                    <a:pt x="1388" y="269240"/>
                  </a:cubicBezTo>
                  <a:cubicBezTo>
                    <a:pt x="0" y="284480"/>
                    <a:pt x="2776" y="300990"/>
                    <a:pt x="4164" y="317500"/>
                  </a:cubicBezTo>
                  <a:close/>
                </a:path>
              </a:pathLst>
            </a:cu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2791475" y="1247775"/>
            <a:ext cx="5496525" cy="801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8"/>
              </a:lnSpc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“Abandonar lo pasado a la misericordia de Dios; lo presente a su </a:t>
            </a:r>
          </a:p>
          <a:p>
            <a:pPr algn="ctr">
              <a:lnSpc>
                <a:spcPts val="6338"/>
              </a:lnSpc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amor; lo futuro a su Providencia: es asegurar para su alma una paz </a:t>
            </a:r>
          </a:p>
          <a:p>
            <a:pPr algn="ctr">
              <a:lnSpc>
                <a:spcPts val="6338"/>
              </a:lnSpc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inalterable”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76979" y="9220200"/>
            <a:ext cx="5268646" cy="701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3"/>
              </a:lnSpc>
              <a:spcBef>
                <a:spcPct val="0"/>
              </a:spcBef>
            </a:pPr>
            <a:r>
              <a:rPr lang="en-US" sz="439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5843" y="5248275"/>
            <a:ext cx="7393858" cy="2468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5"/>
              </a:lnSpc>
            </a:pPr>
            <a:r>
              <a:rPr lang="en-US" sz="6299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“LA LUZ Y LA GRACIA DEL SEÑOR NOS CONFORTE”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5843" y="8558338"/>
            <a:ext cx="5268516" cy="69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3"/>
              </a:lnSpc>
              <a:spcBef>
                <a:spcPct val="0"/>
              </a:spcBef>
            </a:pPr>
            <a:r>
              <a:rPr lang="en-US" sz="4391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3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8240375" y="10239375"/>
            <a:ext cx="47625" cy="47625"/>
            <a:chOff x="0" y="0"/>
            <a:chExt cx="12543" cy="1254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543" cy="12543"/>
            </a:xfrm>
            <a:custGeom>
              <a:avLst/>
              <a:gdLst/>
              <a:ahLst/>
              <a:cxnLst/>
              <a:rect l="l" t="t" r="r" b="b"/>
              <a:pathLst>
                <a:path w="12543" h="12543">
                  <a:moveTo>
                    <a:pt x="0" y="0"/>
                  </a:moveTo>
                  <a:lnTo>
                    <a:pt x="12543" y="0"/>
                  </a:lnTo>
                  <a:lnTo>
                    <a:pt x="12543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21231C">
                <a:alpha val="52941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2543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249565" y="-57150"/>
            <a:ext cx="10990810" cy="3572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28"/>
              </a:lnSpc>
              <a:spcBef>
                <a:spcPct val="0"/>
              </a:spcBef>
            </a:pPr>
            <a:r>
              <a:rPr lang="en-US" sz="7483">
                <a:solidFill>
                  <a:srgbClr val="21231C"/>
                </a:solidFill>
                <a:latin typeface="Belleza"/>
                <a:ea typeface="Belleza"/>
                <a:cs typeface="Belleza"/>
                <a:sym typeface="Belleza"/>
              </a:rPr>
              <a:t>“Tengamos fe y confianza en Dios. Las penas de esta vida tienen su término”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655677" y="4706423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21231C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63758" y="274031"/>
            <a:ext cx="10980626" cy="307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9"/>
              </a:lnSpc>
            </a:pPr>
            <a:r>
              <a:rPr lang="en-US" sz="7397">
                <a:solidFill>
                  <a:srgbClr val="032652"/>
                </a:solidFill>
                <a:latin typeface="Belleza"/>
                <a:ea typeface="Belleza"/>
                <a:cs typeface="Belleza"/>
                <a:sym typeface="Belleza"/>
              </a:rPr>
              <a:t>“Dios es muy bueno, abandonémonos con toda confianza a sus manos”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63758" y="3940580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36423" y="9220200"/>
            <a:ext cx="5032028" cy="69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3"/>
              </a:lnSpc>
              <a:spcBef>
                <a:spcPct val="0"/>
              </a:spcBef>
            </a:pPr>
            <a:r>
              <a:rPr lang="en-US" sz="439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P San Alberto Hurtado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98200" y="3879975"/>
            <a:ext cx="8909574" cy="537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18"/>
              </a:lnSpc>
            </a:pPr>
            <a:r>
              <a:rPr lang="en-US" sz="4056" spc="6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1.- Nos ponemos en la presencia de Dios  en el nombre  del Padre, del Hijo y del Espíritu Santo.</a:t>
            </a:r>
          </a:p>
          <a:p>
            <a:pPr algn="just">
              <a:lnSpc>
                <a:spcPts val="4218"/>
              </a:lnSpc>
            </a:pPr>
            <a:endParaRPr lang="en-US" sz="4056" spc="60">
              <a:solidFill>
                <a:srgbClr val="000000"/>
              </a:solidFill>
              <a:latin typeface="Coco Gothic SmallCaps"/>
              <a:ea typeface="Coco Gothic SmallCaps"/>
              <a:cs typeface="Coco Gothic SmallCaps"/>
              <a:sym typeface="Coco Gothic SmallCaps"/>
            </a:endParaRPr>
          </a:p>
          <a:p>
            <a:pPr algn="just">
              <a:lnSpc>
                <a:spcPts val="4218"/>
              </a:lnSpc>
            </a:pPr>
            <a:r>
              <a:rPr lang="en-US" sz="4056" spc="6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2.-Reflexionen la frase del día.</a:t>
            </a:r>
          </a:p>
          <a:p>
            <a:pPr algn="just">
              <a:lnSpc>
                <a:spcPts val="4218"/>
              </a:lnSpc>
            </a:pPr>
            <a:endParaRPr lang="en-US" sz="4056" spc="60">
              <a:solidFill>
                <a:srgbClr val="000000"/>
              </a:solidFill>
              <a:latin typeface="Coco Gothic SmallCaps"/>
              <a:ea typeface="Coco Gothic SmallCaps"/>
              <a:cs typeface="Coco Gothic SmallCaps"/>
              <a:sym typeface="Coco Gothic SmallCaps"/>
            </a:endParaRPr>
          </a:p>
          <a:p>
            <a:pPr algn="just">
              <a:lnSpc>
                <a:spcPts val="4218"/>
              </a:lnSpc>
            </a:pPr>
            <a:r>
              <a:rPr lang="en-US" sz="4056" spc="6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3.-¿Qué enseñanza me deja?</a:t>
            </a:r>
          </a:p>
          <a:p>
            <a:pPr algn="just">
              <a:lnSpc>
                <a:spcPts val="4218"/>
              </a:lnSpc>
            </a:pPr>
            <a:endParaRPr lang="en-US" sz="4056" spc="60">
              <a:solidFill>
                <a:srgbClr val="000000"/>
              </a:solidFill>
              <a:latin typeface="Coco Gothic SmallCaps"/>
              <a:ea typeface="Coco Gothic SmallCaps"/>
              <a:cs typeface="Coco Gothic SmallCaps"/>
              <a:sym typeface="Coco Gothic SmallCaps"/>
            </a:endParaRPr>
          </a:p>
          <a:p>
            <a:pPr algn="just">
              <a:lnSpc>
                <a:spcPts val="4218"/>
              </a:lnSpc>
            </a:pPr>
            <a:r>
              <a:rPr lang="en-US" sz="4056" spc="6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4.- Finalicen con la Oración de la Providencia de Dios.</a:t>
            </a:r>
          </a:p>
        </p:txBody>
      </p:sp>
      <p:sp>
        <p:nvSpPr>
          <p:cNvPr id="3" name="Freeform 3"/>
          <p:cNvSpPr/>
          <p:nvPr/>
        </p:nvSpPr>
        <p:spPr>
          <a:xfrm>
            <a:off x="9616713" y="0"/>
            <a:ext cx="8671287" cy="10287000"/>
          </a:xfrm>
          <a:custGeom>
            <a:avLst/>
            <a:gdLst/>
            <a:ahLst/>
            <a:cxnLst/>
            <a:rect l="l" t="t" r="r" b="b"/>
            <a:pathLst>
              <a:path w="8671287" h="10287000">
                <a:moveTo>
                  <a:pt x="0" y="0"/>
                </a:moveTo>
                <a:lnTo>
                  <a:pt x="8671287" y="0"/>
                </a:lnTo>
                <a:lnTo>
                  <a:pt x="867128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191440" y="1419974"/>
            <a:ext cx="4995546" cy="1877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6"/>
              </a:lnSpc>
            </a:pPr>
            <a:r>
              <a:rPr lang="en-US" sz="6215">
                <a:solidFill>
                  <a:srgbClr val="000000"/>
                </a:solidFill>
                <a:latin typeface="TC Milo"/>
                <a:ea typeface="TC Milo"/>
                <a:cs typeface="TC Milo"/>
                <a:sym typeface="TC Milo"/>
              </a:rPr>
              <a:t>ESTRUCTURA DE LA ORACIÓN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219" b="-921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43281" y="-95250"/>
            <a:ext cx="17801438" cy="251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53"/>
              </a:lnSpc>
              <a:spcBef>
                <a:spcPct val="0"/>
              </a:spcBef>
            </a:pPr>
            <a:r>
              <a:rPr lang="en-US" sz="774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“Ponga su confianza en Dios y Dios le dará luz y acierto”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8863" y="2739245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-273910" y="4268273"/>
            <a:ext cx="18120445" cy="280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59"/>
              </a:lnSpc>
              <a:spcBef>
                <a:spcPct val="0"/>
              </a:spcBef>
            </a:pPr>
            <a:r>
              <a:rPr lang="en-US" sz="8856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“La Divina Providencia todo lo dispone para nuestro mayor bien”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719498" y="7993168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" b="-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497932" y="302557"/>
            <a:ext cx="9790068" cy="4174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4"/>
              </a:lnSpc>
            </a:pPr>
            <a:r>
              <a:rPr lang="en-US" sz="6295" spc="-283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“Procuren vivir muy unidas a pesar de las diferencias de carácter, ideas, inclinaciones y gusto. Ámense mutuamente en Dios y por amor de Dios”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380315" y="5890434"/>
            <a:ext cx="7421314" cy="864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291B25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Madre Bernarda Morín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844" r="-284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5211" y="5229225"/>
            <a:ext cx="17497578" cy="251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3"/>
              </a:lnSpc>
            </a:pPr>
            <a:r>
              <a:rPr lang="en-US" sz="6488" spc="-486">
                <a:solidFill>
                  <a:srgbClr val="FEFEF2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“Sepamos tolerar y sufrir los defectos ajenos así como </a:t>
            </a:r>
          </a:p>
          <a:p>
            <a:pPr algn="ctr">
              <a:lnSpc>
                <a:spcPts val="6423"/>
              </a:lnSpc>
            </a:pPr>
            <a:r>
              <a:rPr lang="en-US" sz="6488" spc="-486">
                <a:solidFill>
                  <a:srgbClr val="FEFEF2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deseamos que los demás sufran </a:t>
            </a:r>
          </a:p>
          <a:p>
            <a:pPr algn="ctr">
              <a:lnSpc>
                <a:spcPts val="6423"/>
              </a:lnSpc>
            </a:pPr>
            <a:r>
              <a:rPr lang="en-US" sz="6488" spc="-486">
                <a:solidFill>
                  <a:srgbClr val="FEFEF2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los nuestros”.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56134" y="7707322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FEFEF2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236" b="-923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2082611"/>
            <a:ext cx="18288000" cy="1793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2"/>
              </a:lnSpc>
              <a:spcBef>
                <a:spcPct val="0"/>
              </a:spcBef>
            </a:pPr>
            <a:r>
              <a:rPr lang="en-US" sz="5573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“Cuando uno pone los medios de su parte siempre puede </a:t>
            </a:r>
          </a:p>
          <a:p>
            <a:pPr algn="ctr">
              <a:lnSpc>
                <a:spcPts val="7022"/>
              </a:lnSpc>
              <a:spcBef>
                <a:spcPct val="0"/>
              </a:spcBef>
            </a:pPr>
            <a:r>
              <a:rPr lang="en-US" sz="5573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contar que el Buen Jesús le ayudará en todo”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53642" y="4677848"/>
            <a:ext cx="7421314" cy="864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291B25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Madre Bernarda Morín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236" b="-923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98129"/>
            <a:ext cx="18288000" cy="1622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1"/>
              </a:lnSpc>
              <a:spcBef>
                <a:spcPct val="0"/>
              </a:spcBef>
            </a:pPr>
            <a:r>
              <a:rPr lang="en-US" sz="5016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“Tened fe y confianza en la Divina Providencia; suceda lo que </a:t>
            </a:r>
          </a:p>
          <a:p>
            <a:pPr algn="ctr">
              <a:lnSpc>
                <a:spcPts val="6321"/>
              </a:lnSpc>
              <a:spcBef>
                <a:spcPct val="0"/>
              </a:spcBef>
            </a:pPr>
            <a:r>
              <a:rPr lang="en-US" sz="5016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sucediere, tenemos a Dios y con Dios lo tenemos todo”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13879" y="1993213"/>
            <a:ext cx="5655231" cy="65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1"/>
              </a:lnSpc>
              <a:spcBef>
                <a:spcPct val="0"/>
              </a:spcBef>
            </a:pPr>
            <a:r>
              <a:rPr lang="en-US" sz="4024">
                <a:solidFill>
                  <a:srgbClr val="291B25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Madre Bernarda Morín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69323" y="561537"/>
            <a:ext cx="17749354" cy="2625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0"/>
              </a:lnSpc>
              <a:spcBef>
                <a:spcPct val="0"/>
              </a:spcBef>
            </a:pPr>
            <a:r>
              <a:rPr lang="en-US" sz="5436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“Dios nos conceda que el espíritu de humildad y de simplicidad se grabe profundamente en nuestro entendimiento y en nuestro corazón”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363446" y="3934579"/>
            <a:ext cx="5655231" cy="65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1"/>
              </a:lnSpc>
              <a:spcBef>
                <a:spcPct val="0"/>
              </a:spcBef>
            </a:pPr>
            <a:r>
              <a:rPr lang="en-US" sz="4024">
                <a:solidFill>
                  <a:srgbClr val="291B25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333" b="-333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8031330" cy="10287000"/>
          </a:xfrm>
          <a:custGeom>
            <a:avLst/>
            <a:gdLst/>
            <a:ahLst/>
            <a:cxnLst/>
            <a:rect l="l" t="t" r="r" b="b"/>
            <a:pathLst>
              <a:path w="8031330" h="10287000">
                <a:moveTo>
                  <a:pt x="0" y="0"/>
                </a:moveTo>
                <a:lnTo>
                  <a:pt x="8031330" y="0"/>
                </a:lnTo>
                <a:lnTo>
                  <a:pt x="80313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20271" b="-1760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031330" y="184170"/>
            <a:ext cx="9836051" cy="4566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32"/>
              </a:lnSpc>
              <a:spcBef>
                <a:spcPct val="0"/>
              </a:spcBef>
            </a:pPr>
            <a:r>
              <a:rPr lang="en-US" sz="7089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“Dios las bendiga a todas y las acerque más y más a su divino corazón”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632769" y="4791845"/>
            <a:ext cx="5655231" cy="65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1"/>
              </a:lnSpc>
              <a:spcBef>
                <a:spcPct val="0"/>
              </a:spcBef>
            </a:pPr>
            <a:r>
              <a:rPr lang="en-US" sz="4024">
                <a:solidFill>
                  <a:srgbClr val="291B25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-76200"/>
            <a:ext cx="18288000" cy="2890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9"/>
              </a:lnSpc>
              <a:spcBef>
                <a:spcPct val="0"/>
              </a:spcBef>
            </a:pPr>
            <a:r>
              <a:rPr lang="en-US" sz="6007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“Con santa sencillez pongamos los medios de nuestra parte y a su tiempo Dios Nuestro Señor dará el fruto”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204136" y="2766684"/>
            <a:ext cx="5655231" cy="65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1"/>
              </a:lnSpc>
              <a:spcBef>
                <a:spcPct val="0"/>
              </a:spcBef>
            </a:pPr>
            <a:r>
              <a:rPr lang="en-US" sz="4024">
                <a:solidFill>
                  <a:srgbClr val="291B25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9176" y="2806411"/>
            <a:ext cx="17949648" cy="2788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7"/>
              </a:lnSpc>
              <a:spcBef>
                <a:spcPct val="0"/>
              </a:spcBef>
            </a:pPr>
            <a:r>
              <a:rPr lang="en-US" sz="8664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“Hay penas que más conviene vencer</a:t>
            </a:r>
          </a:p>
          <a:p>
            <a:pPr algn="ctr">
              <a:lnSpc>
                <a:spcPts val="10917"/>
              </a:lnSpc>
              <a:spcBef>
                <a:spcPct val="0"/>
              </a:spcBef>
            </a:pPr>
            <a:r>
              <a:rPr lang="en-US" sz="8664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 que huir de ellas”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28048" y="5866031"/>
            <a:ext cx="5807273" cy="65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1"/>
              </a:lnSpc>
              <a:spcBef>
                <a:spcPct val="0"/>
              </a:spcBef>
            </a:pPr>
            <a:r>
              <a:rPr lang="en-US" sz="4024">
                <a:solidFill>
                  <a:srgbClr val="291B25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25361" y="1013283"/>
            <a:ext cx="7989658" cy="9273717"/>
          </a:xfrm>
          <a:custGeom>
            <a:avLst/>
            <a:gdLst/>
            <a:ahLst/>
            <a:cxnLst/>
            <a:rect l="l" t="t" r="r" b="b"/>
            <a:pathLst>
              <a:path w="7989658" h="9273717">
                <a:moveTo>
                  <a:pt x="0" y="0"/>
                </a:moveTo>
                <a:lnTo>
                  <a:pt x="7989658" y="0"/>
                </a:lnTo>
                <a:lnTo>
                  <a:pt x="7989658" y="9273717"/>
                </a:lnTo>
                <a:lnTo>
                  <a:pt x="0" y="927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122741"/>
            <a:ext cx="8396661" cy="9164259"/>
          </a:xfrm>
          <a:custGeom>
            <a:avLst/>
            <a:gdLst/>
            <a:ahLst/>
            <a:cxnLst/>
            <a:rect l="l" t="t" r="r" b="b"/>
            <a:pathLst>
              <a:path w="8396661" h="9164259">
                <a:moveTo>
                  <a:pt x="0" y="0"/>
                </a:moveTo>
                <a:lnTo>
                  <a:pt x="8396661" y="0"/>
                </a:lnTo>
                <a:lnTo>
                  <a:pt x="8396661" y="9164259"/>
                </a:lnTo>
                <a:lnTo>
                  <a:pt x="0" y="91642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06963" y="533400"/>
            <a:ext cx="11360818" cy="479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0"/>
              </a:lnSpc>
            </a:pPr>
            <a:r>
              <a:rPr lang="en-US" sz="3707" spc="-140">
                <a:solidFill>
                  <a:srgbClr val="032652"/>
                </a:solidFill>
                <a:latin typeface="Balsamiq Sans"/>
                <a:ea typeface="Balsamiq Sans"/>
                <a:cs typeface="Balsamiq Sans"/>
                <a:sym typeface="Balsamiq Sans"/>
              </a:rPr>
              <a:t>MES DE LA PROVIDENCIA Y LA SOLIDARIDAD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3654" b="-1365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7907" y="2595502"/>
            <a:ext cx="17592186" cy="1141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87"/>
              </a:lnSpc>
              <a:spcBef>
                <a:spcPct val="0"/>
              </a:spcBef>
            </a:pPr>
            <a:r>
              <a:rPr lang="en-US" sz="7053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"Las obras de Dios se forman poco a poco".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671471" y="4039999"/>
            <a:ext cx="5616529" cy="645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4"/>
              </a:lnSpc>
              <a:spcBef>
                <a:spcPct val="0"/>
              </a:spcBef>
            </a:pPr>
            <a:r>
              <a:rPr lang="en-US" sz="3892">
                <a:solidFill>
                  <a:srgbClr val="000000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259" b="-925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678932" y="4683009"/>
            <a:ext cx="9371690" cy="4217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000000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“Que se haga poco o mucho no importa. Dios es todopoderoso, ve nuestros sacrificios y a su tiempo </a:t>
            </a:r>
          </a:p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000000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brotará la semilla”.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667461" y="9436568"/>
            <a:ext cx="5463703" cy="619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1"/>
              </a:lnSpc>
              <a:spcBef>
                <a:spcPct val="0"/>
              </a:spcBef>
            </a:pPr>
            <a:r>
              <a:rPr lang="en-US" sz="3786">
                <a:solidFill>
                  <a:srgbClr val="000000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3814902"/>
            <a:ext cx="17920891" cy="187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0"/>
              </a:lnSpc>
              <a:spcBef>
                <a:spcPct val="0"/>
              </a:spcBef>
            </a:pPr>
            <a:r>
              <a:rPr lang="en-US" sz="5801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“Sepamos tolerar y sufrir los defectos ajenos así como  deseamos que los demás sufran los nuestros”.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90419" y="7049005"/>
            <a:ext cx="5745105" cy="658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6"/>
              </a:lnSpc>
              <a:spcBef>
                <a:spcPct val="0"/>
              </a:spcBef>
            </a:pPr>
            <a:r>
              <a:rPr lang="en-US" sz="3981">
                <a:solidFill>
                  <a:srgbClr val="000000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0050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211" b="-921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43296" y="546598"/>
            <a:ext cx="15601408" cy="2740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48"/>
              </a:lnSpc>
            </a:pPr>
            <a:r>
              <a:rPr lang="en-US" sz="9186" spc="-349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“Amar a Dios es la mayor felicidad a la que se puede aspirar”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17188" y="9220200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9380" y="610802"/>
            <a:ext cx="17849240" cy="16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0"/>
              </a:lnSpc>
              <a:spcBef>
                <a:spcPct val="0"/>
              </a:spcBef>
            </a:pPr>
            <a:r>
              <a:rPr lang="en-US" sz="496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“Hijas amadas, que todas juntas demos gracias a Dios por sus </a:t>
            </a:r>
          </a:p>
          <a:p>
            <a:pPr algn="ctr">
              <a:lnSpc>
                <a:spcPts val="6250"/>
              </a:lnSpc>
              <a:spcBef>
                <a:spcPct val="0"/>
              </a:spcBef>
            </a:pPr>
            <a:r>
              <a:rPr lang="en-US" sz="496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beneficios [y] lo amemos cada día con mayor fidelidad”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784756" y="2366167"/>
            <a:ext cx="7070378" cy="810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3"/>
              </a:lnSpc>
              <a:spcBef>
                <a:spcPct val="0"/>
              </a:spcBef>
            </a:pPr>
            <a:r>
              <a:rPr lang="en-US" sz="4899">
                <a:solidFill>
                  <a:srgbClr val="000000"/>
                </a:solidFill>
                <a:latin typeface="Coco Gothic SmallCaps Bold"/>
                <a:ea typeface="Coco Gothic SmallCaps Bold"/>
                <a:cs typeface="Coco Gothic SmallCaps Bold"/>
                <a:sym typeface="Coco Gothic SmallCaps Bold"/>
              </a:rPr>
              <a:t>Madre Bernarda Morín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3188" y="5143500"/>
            <a:ext cx="17461623" cy="2262185"/>
            <a:chOff x="0" y="0"/>
            <a:chExt cx="23282164" cy="3016247"/>
          </a:xfrm>
        </p:grpSpPr>
        <p:sp>
          <p:nvSpPr>
            <p:cNvPr id="4" name="TextBox 4"/>
            <p:cNvSpPr txBox="1"/>
            <p:nvPr/>
          </p:nvSpPr>
          <p:spPr>
            <a:xfrm>
              <a:off x="1826320" y="2531620"/>
              <a:ext cx="19629525" cy="4846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07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7150"/>
              <a:ext cx="23282164" cy="22995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26"/>
                </a:lnSpc>
              </a:pPr>
              <a:r>
                <a:rPr lang="en-US" sz="6300">
                  <a:solidFill>
                    <a:srgbClr val="21231C"/>
                  </a:solidFill>
                  <a:latin typeface="Coco Gothic SmallCaps"/>
                  <a:ea typeface="Coco Gothic SmallCaps"/>
                  <a:cs typeface="Coco Gothic SmallCaps"/>
                  <a:sym typeface="Coco Gothic SmallCaps"/>
                </a:rPr>
                <a:t>“Ponga todo su corazón en Nuestro Señor que es todo, todo para nosotras”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387184" y="6999754"/>
            <a:ext cx="6487628" cy="754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7"/>
              </a:lnSpc>
              <a:spcBef>
                <a:spcPct val="0"/>
              </a:spcBef>
            </a:pPr>
            <a:r>
              <a:rPr lang="en-US" sz="4617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Madre Bernarda Morín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211" b="-921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4679134"/>
            <a:ext cx="18288000" cy="3605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50"/>
              </a:lnSpc>
            </a:pPr>
            <a:r>
              <a:rPr lang="en-US" sz="8077" spc="-306">
                <a:solidFill>
                  <a:srgbClr val="FFFFFF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“¡Valor y generosidad! Ame a Dios </a:t>
            </a:r>
          </a:p>
          <a:p>
            <a:pPr algn="ctr">
              <a:lnSpc>
                <a:spcPts val="9450"/>
              </a:lnSpc>
            </a:pPr>
            <a:r>
              <a:rPr lang="en-US" sz="8077" spc="-306">
                <a:solidFill>
                  <a:srgbClr val="FFFFFF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y ámelo muy de corazón </a:t>
            </a:r>
          </a:p>
          <a:p>
            <a:pPr marL="0" lvl="0" indent="0" algn="ctr">
              <a:lnSpc>
                <a:spcPts val="9450"/>
              </a:lnSpc>
            </a:pPr>
            <a:r>
              <a:rPr lang="en-US" sz="8077" spc="-306">
                <a:solidFill>
                  <a:srgbClr val="FFFFFF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y de obras”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17188" y="9220200"/>
            <a:ext cx="6336655" cy="83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4"/>
              </a:lnSpc>
              <a:spcBef>
                <a:spcPct val="0"/>
              </a:spcBef>
            </a:pPr>
            <a:r>
              <a:rPr lang="en-US" sz="5281">
                <a:solidFill>
                  <a:srgbClr val="FFFFFF"/>
                </a:solidFill>
                <a:latin typeface="Belleza"/>
                <a:ea typeface="Belleza"/>
                <a:cs typeface="Belleza"/>
                <a:sym typeface="Belleza"/>
              </a:rPr>
              <a:t>Madre Bernarda Morín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2069872"/>
            <a:ext cx="18288000" cy="4233611"/>
            <a:chOff x="0" y="0"/>
            <a:chExt cx="24384000" cy="5644815"/>
          </a:xfrm>
        </p:grpSpPr>
        <p:sp>
          <p:nvSpPr>
            <p:cNvPr id="4" name="TextBox 4"/>
            <p:cNvSpPr txBox="1"/>
            <p:nvPr/>
          </p:nvSpPr>
          <p:spPr>
            <a:xfrm>
              <a:off x="2306213" y="-180975"/>
              <a:ext cx="19771574" cy="50992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60"/>
                </a:lnSpc>
              </a:pPr>
              <a:r>
                <a:rPr lang="en-US" sz="7329">
                  <a:solidFill>
                    <a:srgbClr val="1C191A"/>
                  </a:solidFill>
                  <a:latin typeface="Coco Gothic SmallCaps"/>
                  <a:ea typeface="Coco Gothic SmallCaps"/>
                  <a:cs typeface="Coco Gothic SmallCaps"/>
                  <a:sym typeface="Coco Gothic SmallCaps"/>
                </a:rPr>
                <a:t>“Amemos a Dios con todo nuestro corazón y pronto lo poseeremos en la eternidad”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155998"/>
              <a:ext cx="24384000" cy="488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66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645754" y="5584572"/>
            <a:ext cx="6154669" cy="71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9"/>
              </a:lnSpc>
              <a:spcBef>
                <a:spcPct val="0"/>
              </a:spcBef>
            </a:pPr>
            <a:r>
              <a:rPr lang="en-US" sz="4380">
                <a:solidFill>
                  <a:srgbClr val="000000"/>
                </a:solidFill>
                <a:latin typeface="Coco Gothic SmallCaps"/>
                <a:ea typeface="Coco Gothic SmallCaps"/>
                <a:cs typeface="Coco Gothic SmallCaps"/>
                <a:sym typeface="Coco Gothic SmallCaps"/>
              </a:rPr>
              <a:t>Madre Bernarda Morín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608</Words>
  <Application>Microsoft Office PowerPoint</Application>
  <PresentationFormat>Personalizado</PresentationFormat>
  <Paragraphs>76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1" baseType="lpstr">
      <vt:lpstr>Arial</vt:lpstr>
      <vt:lpstr>Libre Baskerville Bold</vt:lpstr>
      <vt:lpstr>Balsamiq Sans</vt:lpstr>
      <vt:lpstr>Coco Gothic SmallCaps</vt:lpstr>
      <vt:lpstr>Coco Gothic SmallCaps Bold</vt:lpstr>
      <vt:lpstr>Calibri</vt:lpstr>
      <vt:lpstr>TC Milo</vt:lpstr>
      <vt:lpstr>Belleza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Proyecto Naturaleza Bonito Verde y Beige</dc:title>
  <dc:creator>Franco Lorca</dc:creator>
  <cp:lastModifiedBy>Franco Lorca</cp:lastModifiedBy>
  <cp:revision>2</cp:revision>
  <dcterms:created xsi:type="dcterms:W3CDTF">2006-08-16T00:00:00Z</dcterms:created>
  <dcterms:modified xsi:type="dcterms:W3CDTF">2024-08-01T12:33:25Z</dcterms:modified>
  <dc:identifier>DAGJv67z4q0</dc:identifier>
</cp:coreProperties>
</file>